
<file path=[Content_Types].xml><?xml version="1.0" encoding="utf-8"?>
<Types xmlns="http://schemas.openxmlformats.org/package/2006/content-types">
  <Default Extension="bmp" ContentType="image/bmp"/>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notesMasterIdLst>
    <p:notesMasterId r:id="rId19"/>
  </p:notesMasterIdLst>
  <p:sldIdLst>
    <p:sldId id="256" r:id="rId5"/>
    <p:sldId id="257" r:id="rId6"/>
    <p:sldId id="261" r:id="rId7"/>
    <p:sldId id="262" r:id="rId8"/>
    <p:sldId id="258" r:id="rId9"/>
    <p:sldId id="263" r:id="rId10"/>
    <p:sldId id="264" r:id="rId11"/>
    <p:sldId id="270" r:id="rId12"/>
    <p:sldId id="265" r:id="rId13"/>
    <p:sldId id="266" r:id="rId14"/>
    <p:sldId id="272" r:id="rId15"/>
    <p:sldId id="267" r:id="rId16"/>
    <p:sldId id="269"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1684E5-28D4-428A-BDE8-226C1A33056F}" v="26" dt="2020-11-08T21:33:19.872"/>
    <p1510:client id="{6DF33B75-6B4C-B040-8019-59ABCC305795}" v="205" dt="2020-11-08T03:09:05.560"/>
    <p1510:client id="{881C0486-212E-4D99-9285-5129EC2BBF18}" v="1" dt="2020-11-08T21:37:29.475"/>
    <p1510:client id="{8EF049FB-C1AB-4530-BEAD-056BBABA4246}" v="2" dt="2020-11-08T21:32:56.113"/>
    <p1510:client id="{940B932B-0EC5-4CD7-9005-824516FF5D1D}" v="62" vWet="64" dt="2020-11-08T21:01:32.059"/>
    <p1510:client id="{A653D815-422D-4A06-8D20-CCFB1D707711}" v="19" dt="2020-11-08T15:27:49.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Li" userId="S::jason.li@ucalgary.ca::1387fcc7-1be7-4daa-ae40-98d7631b1161" providerId="AD" clId="Web-{C3EE93D3-A38F-4E15-A455-397883FCA36E}"/>
    <pc:docChg chg="modSld">
      <pc:chgData name="Jason Li" userId="S::jason.li@ucalgary.ca::1387fcc7-1be7-4daa-ae40-98d7631b1161" providerId="AD" clId="Web-{C3EE93D3-A38F-4E15-A455-397883FCA36E}" dt="2020-11-06T22:39:21.983" v="8"/>
      <pc:docMkLst>
        <pc:docMk/>
      </pc:docMkLst>
      <pc:sldChg chg="addSp delSp modSp">
        <pc:chgData name="Jason Li" userId="S::jason.li@ucalgary.ca::1387fcc7-1be7-4daa-ae40-98d7631b1161" providerId="AD" clId="Web-{C3EE93D3-A38F-4E15-A455-397883FCA36E}" dt="2020-11-06T22:39:21.983" v="8"/>
        <pc:sldMkLst>
          <pc:docMk/>
          <pc:sldMk cId="1688268825" sldId="256"/>
        </pc:sldMkLst>
        <pc:picChg chg="add del mod">
          <ac:chgData name="Jason Li" userId="S::jason.li@ucalgary.ca::1387fcc7-1be7-4daa-ae40-98d7631b1161" providerId="AD" clId="Web-{C3EE93D3-A38F-4E15-A455-397883FCA36E}" dt="2020-11-06T22:39:13.233" v="5"/>
          <ac:picMkLst>
            <pc:docMk/>
            <pc:sldMk cId="1688268825" sldId="256"/>
            <ac:picMk id="4" creationId="{D6DBF362-633B-426E-8452-B738A469000A}"/>
          </ac:picMkLst>
        </pc:picChg>
        <pc:picChg chg="add del mod">
          <ac:chgData name="Jason Li" userId="S::jason.li@ucalgary.ca::1387fcc7-1be7-4daa-ae40-98d7631b1161" providerId="AD" clId="Web-{C3EE93D3-A38F-4E15-A455-397883FCA36E}" dt="2020-11-06T22:39:21.983" v="8"/>
          <ac:picMkLst>
            <pc:docMk/>
            <pc:sldMk cId="1688268825" sldId="256"/>
            <ac:picMk id="5" creationId="{2A2F24E8-AD69-4D40-9E50-4003475A80B2}"/>
          </ac:picMkLst>
        </pc:picChg>
      </pc:sldChg>
    </pc:docChg>
  </pc:docChgLst>
  <pc:docChgLst>
    <pc:chgData name="Jason Li" userId="S::jason.li@ucalgary.ca::1387fcc7-1be7-4daa-ae40-98d7631b1161" providerId="AD" clId="Web-{D95652E3-6805-4007-B8D9-F53DFFF7C3A2}"/>
    <pc:docChg chg="modSld">
      <pc:chgData name="Jason Li" userId="S::jason.li@ucalgary.ca::1387fcc7-1be7-4daa-ae40-98d7631b1161" providerId="AD" clId="Web-{D95652E3-6805-4007-B8D9-F53DFFF7C3A2}" dt="2020-11-06T05:07:43.768" v="3289" actId="20577"/>
      <pc:docMkLst>
        <pc:docMk/>
      </pc:docMkLst>
      <pc:sldChg chg="modSp">
        <pc:chgData name="Jason Li" userId="S::jason.li@ucalgary.ca::1387fcc7-1be7-4daa-ae40-98d7631b1161" providerId="AD" clId="Web-{D95652E3-6805-4007-B8D9-F53DFFF7C3A2}" dt="2020-11-06T05:07:43.768" v="3288" actId="20577"/>
        <pc:sldMkLst>
          <pc:docMk/>
          <pc:sldMk cId="410131770" sldId="257"/>
        </pc:sldMkLst>
        <pc:spChg chg="mod">
          <ac:chgData name="Jason Li" userId="S::jason.li@ucalgary.ca::1387fcc7-1be7-4daa-ae40-98d7631b1161" providerId="AD" clId="Web-{D95652E3-6805-4007-B8D9-F53DFFF7C3A2}" dt="2020-11-06T05:07:43.768" v="3288" actId="20577"/>
          <ac:spMkLst>
            <pc:docMk/>
            <pc:sldMk cId="410131770" sldId="257"/>
            <ac:spMk id="3" creationId="{A52080E5-2B04-433C-8737-7831DBF696FA}"/>
          </ac:spMkLst>
        </pc:spChg>
      </pc:sldChg>
      <pc:sldChg chg="modSp">
        <pc:chgData name="Jason Li" userId="S::jason.li@ucalgary.ca::1387fcc7-1be7-4daa-ae40-98d7631b1161" providerId="AD" clId="Web-{D95652E3-6805-4007-B8D9-F53DFFF7C3A2}" dt="2020-11-06T04:49:54.855" v="886" actId="20577"/>
        <pc:sldMkLst>
          <pc:docMk/>
          <pc:sldMk cId="773843816" sldId="263"/>
        </pc:sldMkLst>
        <pc:spChg chg="mod">
          <ac:chgData name="Jason Li" userId="S::jason.li@ucalgary.ca::1387fcc7-1be7-4daa-ae40-98d7631b1161" providerId="AD" clId="Web-{D95652E3-6805-4007-B8D9-F53DFFF7C3A2}" dt="2020-11-06T04:49:54.855" v="886" actId="20577"/>
          <ac:spMkLst>
            <pc:docMk/>
            <pc:sldMk cId="773843816" sldId="263"/>
            <ac:spMk id="3" creationId="{A52080E5-2B04-433C-8737-7831DBF696FA}"/>
          </ac:spMkLst>
        </pc:spChg>
      </pc:sldChg>
      <pc:sldChg chg="modSp">
        <pc:chgData name="Jason Li" userId="S::jason.li@ucalgary.ca::1387fcc7-1be7-4daa-ae40-98d7631b1161" providerId="AD" clId="Web-{D95652E3-6805-4007-B8D9-F53DFFF7C3A2}" dt="2020-11-06T04:59:05.343" v="2107" actId="20577"/>
        <pc:sldMkLst>
          <pc:docMk/>
          <pc:sldMk cId="439568803" sldId="264"/>
        </pc:sldMkLst>
        <pc:spChg chg="mod">
          <ac:chgData name="Jason Li" userId="S::jason.li@ucalgary.ca::1387fcc7-1be7-4daa-ae40-98d7631b1161" providerId="AD" clId="Web-{D95652E3-6805-4007-B8D9-F53DFFF7C3A2}" dt="2020-11-06T04:59:05.343" v="2107" actId="20577"/>
          <ac:spMkLst>
            <pc:docMk/>
            <pc:sldMk cId="439568803" sldId="264"/>
            <ac:spMk id="3" creationId="{A52080E5-2B04-433C-8737-7831DBF696FA}"/>
          </ac:spMkLst>
        </pc:spChg>
        <pc:picChg chg="mod">
          <ac:chgData name="Jason Li" userId="S::jason.li@ucalgary.ca::1387fcc7-1be7-4daa-ae40-98d7631b1161" providerId="AD" clId="Web-{D95652E3-6805-4007-B8D9-F53DFFF7C3A2}" dt="2020-11-06T04:50:07.699" v="891" actId="1076"/>
          <ac:picMkLst>
            <pc:docMk/>
            <pc:sldMk cId="439568803" sldId="264"/>
            <ac:picMk id="4" creationId="{35DD9104-24E9-4925-A06F-1C7781BA6861}"/>
          </ac:picMkLst>
        </pc:picChg>
      </pc:sldChg>
      <pc:sldChg chg="modSp">
        <pc:chgData name="Jason Li" userId="S::jason.li@ucalgary.ca::1387fcc7-1be7-4daa-ae40-98d7631b1161" providerId="AD" clId="Web-{D95652E3-6805-4007-B8D9-F53DFFF7C3A2}" dt="2020-11-06T04:58:38.374" v="2099" actId="20577"/>
        <pc:sldMkLst>
          <pc:docMk/>
          <pc:sldMk cId="3566510258" sldId="268"/>
        </pc:sldMkLst>
        <pc:spChg chg="mod">
          <ac:chgData name="Jason Li" userId="S::jason.li@ucalgary.ca::1387fcc7-1be7-4daa-ae40-98d7631b1161" providerId="AD" clId="Web-{D95652E3-6805-4007-B8D9-F53DFFF7C3A2}" dt="2020-11-06T04:58:38.374" v="2099" actId="20577"/>
          <ac:spMkLst>
            <pc:docMk/>
            <pc:sldMk cId="3566510258" sldId="268"/>
            <ac:spMk id="2" creationId="{187F95F5-F255-476B-9F30-BA8F2E3E32E4}"/>
          </ac:spMkLst>
        </pc:spChg>
      </pc:sldChg>
      <pc:sldChg chg="modSp">
        <pc:chgData name="Jason Li" userId="S::jason.li@ucalgary.ca::1387fcc7-1be7-4daa-ae40-98d7631b1161" providerId="AD" clId="Web-{D95652E3-6805-4007-B8D9-F53DFFF7C3A2}" dt="2020-11-06T04:53:13.419" v="1244" actId="20577"/>
        <pc:sldMkLst>
          <pc:docMk/>
          <pc:sldMk cId="1967169403" sldId="269"/>
        </pc:sldMkLst>
        <pc:spChg chg="mod">
          <ac:chgData name="Jason Li" userId="S::jason.li@ucalgary.ca::1387fcc7-1be7-4daa-ae40-98d7631b1161" providerId="AD" clId="Web-{D95652E3-6805-4007-B8D9-F53DFFF7C3A2}" dt="2020-11-06T04:53:13.419" v="1244" actId="20577"/>
          <ac:spMkLst>
            <pc:docMk/>
            <pc:sldMk cId="1967169403" sldId="269"/>
            <ac:spMk id="3" creationId="{A52080E5-2B04-433C-8737-7831DBF696FA}"/>
          </ac:spMkLst>
        </pc:spChg>
      </pc:sldChg>
    </pc:docChg>
  </pc:docChgLst>
  <pc:docChgLst>
    <pc:chgData name="Jason Li" userId="S::jason.li@ucalgary.ca::1387fcc7-1be7-4daa-ae40-98d7631b1161" providerId="AD" clId="Web-{28959438-D634-47AF-A55D-B4890E341277}"/>
    <pc:docChg chg="modSld">
      <pc:chgData name="Jason Li" userId="S::jason.li@ucalgary.ca::1387fcc7-1be7-4daa-ae40-98d7631b1161" providerId="AD" clId="Web-{28959438-D634-47AF-A55D-B4890E341277}" dt="2020-11-06T22:51:05.441" v="0"/>
      <pc:docMkLst>
        <pc:docMk/>
      </pc:docMkLst>
      <pc:sldChg chg="delSp delAnim">
        <pc:chgData name="Jason Li" userId="S::jason.li@ucalgary.ca::1387fcc7-1be7-4daa-ae40-98d7631b1161" providerId="AD" clId="Web-{28959438-D634-47AF-A55D-B4890E341277}" dt="2020-11-06T22:51:05.441" v="0"/>
        <pc:sldMkLst>
          <pc:docMk/>
          <pc:sldMk cId="1688268825" sldId="256"/>
        </pc:sldMkLst>
        <pc:picChg chg="del">
          <ac:chgData name="Jason Li" userId="S::jason.li@ucalgary.ca::1387fcc7-1be7-4daa-ae40-98d7631b1161" providerId="AD" clId="Web-{28959438-D634-47AF-A55D-B4890E341277}" dt="2020-11-06T22:51:05.441" v="0"/>
          <ac:picMkLst>
            <pc:docMk/>
            <pc:sldMk cId="1688268825" sldId="256"/>
            <ac:picMk id="4" creationId="{00000000-0000-0000-0000-000000000000}"/>
          </ac:picMkLst>
        </pc:picChg>
      </pc:sldChg>
    </pc:docChg>
  </pc:docChgLst>
  <pc:docChgLst>
    <pc:chgData name="Dheeraj Kumar" userId="S::dheeraj.kumar@ucalgary.ca::02cd5e29-0c55-435d-a90b-426544424783" providerId="AD" clId="Web-{881C0486-212E-4D99-9285-5129EC2BBF18}"/>
    <pc:docChg chg="modSld">
      <pc:chgData name="Dheeraj Kumar" userId="S::dheeraj.kumar@ucalgary.ca::02cd5e29-0c55-435d-a90b-426544424783" providerId="AD" clId="Web-{881C0486-212E-4D99-9285-5129EC2BBF18}" dt="2020-11-08T21:37:29.475" v="0" actId="1076"/>
      <pc:docMkLst>
        <pc:docMk/>
      </pc:docMkLst>
      <pc:sldChg chg="modSp">
        <pc:chgData name="Dheeraj Kumar" userId="S::dheeraj.kumar@ucalgary.ca::02cd5e29-0c55-435d-a90b-426544424783" providerId="AD" clId="Web-{881C0486-212E-4D99-9285-5129EC2BBF18}" dt="2020-11-08T21:37:29.475" v="0" actId="1076"/>
        <pc:sldMkLst>
          <pc:docMk/>
          <pc:sldMk cId="410131770" sldId="257"/>
        </pc:sldMkLst>
        <pc:picChg chg="mod">
          <ac:chgData name="Dheeraj Kumar" userId="S::dheeraj.kumar@ucalgary.ca::02cd5e29-0c55-435d-a90b-426544424783" providerId="AD" clId="Web-{881C0486-212E-4D99-9285-5129EC2BBF18}" dt="2020-11-08T21:37:29.475" v="0" actId="1076"/>
          <ac:picMkLst>
            <pc:docMk/>
            <pc:sldMk cId="410131770" sldId="257"/>
            <ac:picMk id="5" creationId="{00000000-0000-0000-0000-000000000000}"/>
          </ac:picMkLst>
        </pc:picChg>
      </pc:sldChg>
    </pc:docChg>
  </pc:docChgLst>
  <pc:docChgLst>
    <pc:chgData name="Gabriella Kenna" userId="S::gabriella.kenna@ucalgary.ca::8bef3f30-e89a-44f9-8f0c-8583625e1196" providerId="AD" clId="Web-{3EE2B4D9-7F27-49E4-A82F-128DC63EBA12}"/>
    <pc:docChg chg="modSld">
      <pc:chgData name="Gabriella Kenna" userId="S::gabriella.kenna@ucalgary.ca::8bef3f30-e89a-44f9-8f0c-8583625e1196" providerId="AD" clId="Web-{3EE2B4D9-7F27-49E4-A82F-128DC63EBA12}" dt="2020-11-06T21:48:54.570" v="203" actId="1076"/>
      <pc:docMkLst>
        <pc:docMk/>
      </pc:docMkLst>
      <pc:sldChg chg="modSp">
        <pc:chgData name="Gabriella Kenna" userId="S::gabriella.kenna@ucalgary.ca::8bef3f30-e89a-44f9-8f0c-8583625e1196" providerId="AD" clId="Web-{3EE2B4D9-7F27-49E4-A82F-128DC63EBA12}" dt="2020-11-06T21:48:54.570" v="203" actId="1076"/>
        <pc:sldMkLst>
          <pc:docMk/>
          <pc:sldMk cId="439568803" sldId="264"/>
        </pc:sldMkLst>
        <pc:picChg chg="mod">
          <ac:chgData name="Gabriella Kenna" userId="S::gabriella.kenna@ucalgary.ca::8bef3f30-e89a-44f9-8f0c-8583625e1196" providerId="AD" clId="Web-{3EE2B4D9-7F27-49E4-A82F-128DC63EBA12}" dt="2020-11-06T21:48:54.570" v="203" actId="1076"/>
          <ac:picMkLst>
            <pc:docMk/>
            <pc:sldMk cId="439568803" sldId="264"/>
            <ac:picMk id="4" creationId="{35DD9104-24E9-4925-A06F-1C7781BA6861}"/>
          </ac:picMkLst>
        </pc:picChg>
      </pc:sldChg>
      <pc:sldChg chg="modSp">
        <pc:chgData name="Gabriella Kenna" userId="S::gabriella.kenna@ucalgary.ca::8bef3f30-e89a-44f9-8f0c-8583625e1196" providerId="AD" clId="Web-{3EE2B4D9-7F27-49E4-A82F-128DC63EBA12}" dt="2020-11-06T21:43:17.038" v="198" actId="20577"/>
        <pc:sldMkLst>
          <pc:docMk/>
          <pc:sldMk cId="755872397" sldId="266"/>
        </pc:sldMkLst>
        <pc:spChg chg="mod">
          <ac:chgData name="Gabriella Kenna" userId="S::gabriella.kenna@ucalgary.ca::8bef3f30-e89a-44f9-8f0c-8583625e1196" providerId="AD" clId="Web-{3EE2B4D9-7F27-49E4-A82F-128DC63EBA12}" dt="2020-11-06T21:43:17.038" v="198" actId="20577"/>
          <ac:spMkLst>
            <pc:docMk/>
            <pc:sldMk cId="755872397" sldId="266"/>
            <ac:spMk id="3" creationId="{A52080E5-2B04-433C-8737-7831DBF696FA}"/>
          </ac:spMkLst>
        </pc:spChg>
      </pc:sldChg>
    </pc:docChg>
  </pc:docChgLst>
  <pc:docChgLst>
    <pc:chgData name="Jason Li" userId="S::jason.li@ucalgary.ca::1387fcc7-1be7-4daa-ae40-98d7631b1161" providerId="AD" clId="Web-{A7FE3EE1-1818-4641-A458-6A7B2DF7FC34}"/>
    <pc:docChg chg="addSld delSld modSld sldOrd">
      <pc:chgData name="Jason Li" userId="S::jason.li@ucalgary.ca::1387fcc7-1be7-4daa-ae40-98d7631b1161" providerId="AD" clId="Web-{A7FE3EE1-1818-4641-A458-6A7B2DF7FC34}" dt="2020-11-06T03:54:04.369" v="42"/>
      <pc:docMkLst>
        <pc:docMk/>
      </pc:docMkLst>
      <pc:sldChg chg="del">
        <pc:chgData name="Jason Li" userId="S::jason.li@ucalgary.ca::1387fcc7-1be7-4daa-ae40-98d7631b1161" providerId="AD" clId="Web-{A7FE3EE1-1818-4641-A458-6A7B2DF7FC34}" dt="2020-11-06T03:51:14.650" v="0"/>
        <pc:sldMkLst>
          <pc:docMk/>
          <pc:sldMk cId="1255115891" sldId="259"/>
        </pc:sldMkLst>
      </pc:sldChg>
      <pc:sldChg chg="del">
        <pc:chgData name="Jason Li" userId="S::jason.li@ucalgary.ca::1387fcc7-1be7-4daa-ae40-98d7631b1161" providerId="AD" clId="Web-{A7FE3EE1-1818-4641-A458-6A7B2DF7FC34}" dt="2020-11-06T03:53:24.822" v="22"/>
        <pc:sldMkLst>
          <pc:docMk/>
          <pc:sldMk cId="4018972797" sldId="260"/>
        </pc:sldMkLst>
      </pc:sldChg>
      <pc:sldChg chg="addSp delSp modSp add mod replId setBg">
        <pc:chgData name="Jason Li" userId="S::jason.li@ucalgary.ca::1387fcc7-1be7-4daa-ae40-98d7631b1161" providerId="AD" clId="Web-{A7FE3EE1-1818-4641-A458-6A7B2DF7FC34}" dt="2020-11-06T03:52:32.713" v="16"/>
        <pc:sldMkLst>
          <pc:docMk/>
          <pc:sldMk cId="3645905686" sldId="261"/>
        </pc:sldMkLst>
        <pc:spChg chg="mod">
          <ac:chgData name="Jason Li" userId="S::jason.li@ucalgary.ca::1387fcc7-1be7-4daa-ae40-98d7631b1161" providerId="AD" clId="Web-{A7FE3EE1-1818-4641-A458-6A7B2DF7FC34}" dt="2020-11-06T03:52:32.713" v="16"/>
          <ac:spMkLst>
            <pc:docMk/>
            <pc:sldMk cId="3645905686" sldId="261"/>
            <ac:spMk id="2" creationId="{1F521310-A63F-4466-99D9-B4BAF251F21F}"/>
          </ac:spMkLst>
        </pc:spChg>
        <pc:spChg chg="del">
          <ac:chgData name="Jason Li" userId="S::jason.li@ucalgary.ca::1387fcc7-1be7-4daa-ae40-98d7631b1161" providerId="AD" clId="Web-{A7FE3EE1-1818-4641-A458-6A7B2DF7FC34}" dt="2020-11-06T03:52:25.916" v="15"/>
          <ac:spMkLst>
            <pc:docMk/>
            <pc:sldMk cId="3645905686" sldId="261"/>
            <ac:spMk id="3" creationId="{3C4B9982-47E7-435F-8015-59D70A4B4AD9}"/>
          </ac:spMkLst>
        </pc:spChg>
        <pc:spChg chg="mod">
          <ac:chgData name="Jason Li" userId="S::jason.li@ucalgary.ca::1387fcc7-1be7-4daa-ae40-98d7631b1161" providerId="AD" clId="Web-{A7FE3EE1-1818-4641-A458-6A7B2DF7FC34}" dt="2020-11-06T03:52:32.713" v="16"/>
          <ac:spMkLst>
            <pc:docMk/>
            <pc:sldMk cId="3645905686" sldId="261"/>
            <ac:spMk id="4" creationId="{D2FEEDB8-38E0-47AA-8DB5-DFAE66060E54}"/>
          </ac:spMkLst>
        </pc:spChg>
        <pc:spChg chg="add">
          <ac:chgData name="Jason Li" userId="S::jason.li@ucalgary.ca::1387fcc7-1be7-4daa-ae40-98d7631b1161" providerId="AD" clId="Web-{A7FE3EE1-1818-4641-A458-6A7B2DF7FC34}" dt="2020-11-06T03:52:32.713" v="16"/>
          <ac:spMkLst>
            <pc:docMk/>
            <pc:sldMk cId="3645905686" sldId="261"/>
            <ac:spMk id="10" creationId="{3DE8C63E-8D14-47EC-8FFD-7471461ED5E8}"/>
          </ac:spMkLst>
        </pc:spChg>
        <pc:spChg chg="add">
          <ac:chgData name="Jason Li" userId="S::jason.li@ucalgary.ca::1387fcc7-1be7-4daa-ae40-98d7631b1161" providerId="AD" clId="Web-{A7FE3EE1-1818-4641-A458-6A7B2DF7FC34}" dt="2020-11-06T03:52:32.713" v="16"/>
          <ac:spMkLst>
            <pc:docMk/>
            <pc:sldMk cId="3645905686" sldId="261"/>
            <ac:spMk id="12" creationId="{E0F55756-5517-4E65-9936-F04BB3279149}"/>
          </ac:spMkLst>
        </pc:spChg>
        <pc:spChg chg="add">
          <ac:chgData name="Jason Li" userId="S::jason.li@ucalgary.ca::1387fcc7-1be7-4daa-ae40-98d7631b1161" providerId="AD" clId="Web-{A7FE3EE1-1818-4641-A458-6A7B2DF7FC34}" dt="2020-11-06T03:52:32.713" v="16"/>
          <ac:spMkLst>
            <pc:docMk/>
            <pc:sldMk cId="3645905686" sldId="261"/>
            <ac:spMk id="14" creationId="{EFF5D5D3-8E5C-431F-8A46-4EC7333E6D5A}"/>
          </ac:spMkLst>
        </pc:spChg>
        <pc:spChg chg="add">
          <ac:chgData name="Jason Li" userId="S::jason.li@ucalgary.ca::1387fcc7-1be7-4daa-ae40-98d7631b1161" providerId="AD" clId="Web-{A7FE3EE1-1818-4641-A458-6A7B2DF7FC34}" dt="2020-11-06T03:52:32.713" v="16"/>
          <ac:spMkLst>
            <pc:docMk/>
            <pc:sldMk cId="3645905686" sldId="261"/>
            <ac:spMk id="16" creationId="{2EED4FE5-E011-48EB-BF16-B127FDB76290}"/>
          </ac:spMkLst>
        </pc:spChg>
        <pc:spChg chg="add">
          <ac:chgData name="Jason Li" userId="S::jason.li@ucalgary.ca::1387fcc7-1be7-4daa-ae40-98d7631b1161" providerId="AD" clId="Web-{A7FE3EE1-1818-4641-A458-6A7B2DF7FC34}" dt="2020-11-06T03:52:32.713" v="16"/>
          <ac:spMkLst>
            <pc:docMk/>
            <pc:sldMk cId="3645905686" sldId="261"/>
            <ac:spMk id="18" creationId="{7D1D3795-2AE3-4E10-B3E0-8C87DE95B9D2}"/>
          </ac:spMkLst>
        </pc:spChg>
        <pc:picChg chg="add mod ord modCrop">
          <ac:chgData name="Jason Li" userId="S::jason.li@ucalgary.ca::1387fcc7-1be7-4daa-ae40-98d7631b1161" providerId="AD" clId="Web-{A7FE3EE1-1818-4641-A458-6A7B2DF7FC34}" dt="2020-11-06T03:52:32.713" v="16"/>
          <ac:picMkLst>
            <pc:docMk/>
            <pc:sldMk cId="3645905686" sldId="261"/>
            <ac:picMk id="5" creationId="{E476A8DD-E9F8-4EDF-BEDB-BC0AAF58E8D0}"/>
          </ac:picMkLst>
        </pc:picChg>
      </pc:sldChg>
      <pc:sldChg chg="addSp delSp modSp add ord replId">
        <pc:chgData name="Jason Li" userId="S::jason.li@ucalgary.ca::1387fcc7-1be7-4daa-ae40-98d7631b1161" providerId="AD" clId="Web-{A7FE3EE1-1818-4641-A458-6A7B2DF7FC34}" dt="2020-11-06T03:53:10.885" v="21"/>
        <pc:sldMkLst>
          <pc:docMk/>
          <pc:sldMk cId="2458789796" sldId="262"/>
        </pc:sldMkLst>
        <pc:spChg chg="ord">
          <ac:chgData name="Jason Li" userId="S::jason.li@ucalgary.ca::1387fcc7-1be7-4daa-ae40-98d7631b1161" providerId="AD" clId="Web-{A7FE3EE1-1818-4641-A458-6A7B2DF7FC34}" dt="2020-11-06T03:53:10.885" v="21"/>
          <ac:spMkLst>
            <pc:docMk/>
            <pc:sldMk cId="2458789796" sldId="262"/>
            <ac:spMk id="4" creationId="{D2FEEDB8-38E0-47AA-8DB5-DFAE66060E54}"/>
          </ac:spMkLst>
        </pc:spChg>
        <pc:spChg chg="add del mod">
          <ac:chgData name="Jason Li" userId="S::jason.li@ucalgary.ca::1387fcc7-1be7-4daa-ae40-98d7631b1161" providerId="AD" clId="Web-{A7FE3EE1-1818-4641-A458-6A7B2DF7FC34}" dt="2020-11-06T03:53:09.416" v="20"/>
          <ac:spMkLst>
            <pc:docMk/>
            <pc:sldMk cId="2458789796" sldId="262"/>
            <ac:spMk id="6" creationId="{53263B60-FA2E-461E-A4A6-ED6FF9285F81}"/>
          </ac:spMkLst>
        </pc:spChg>
        <pc:spChg chg="del">
          <ac:chgData name="Jason Li" userId="S::jason.li@ucalgary.ca::1387fcc7-1be7-4daa-ae40-98d7631b1161" providerId="AD" clId="Web-{A7FE3EE1-1818-4641-A458-6A7B2DF7FC34}" dt="2020-11-06T03:53:10.885" v="21"/>
          <ac:spMkLst>
            <pc:docMk/>
            <pc:sldMk cId="2458789796" sldId="262"/>
            <ac:spMk id="10" creationId="{3DE8C63E-8D14-47EC-8FFD-7471461ED5E8}"/>
          </ac:spMkLst>
        </pc:spChg>
        <pc:spChg chg="del">
          <ac:chgData name="Jason Li" userId="S::jason.li@ucalgary.ca::1387fcc7-1be7-4daa-ae40-98d7631b1161" providerId="AD" clId="Web-{A7FE3EE1-1818-4641-A458-6A7B2DF7FC34}" dt="2020-11-06T03:53:10.885" v="21"/>
          <ac:spMkLst>
            <pc:docMk/>
            <pc:sldMk cId="2458789796" sldId="262"/>
            <ac:spMk id="12" creationId="{E0F55756-5517-4E65-9936-F04BB3279149}"/>
          </ac:spMkLst>
        </pc:spChg>
        <pc:spChg chg="del">
          <ac:chgData name="Jason Li" userId="S::jason.li@ucalgary.ca::1387fcc7-1be7-4daa-ae40-98d7631b1161" providerId="AD" clId="Web-{A7FE3EE1-1818-4641-A458-6A7B2DF7FC34}" dt="2020-11-06T03:53:10.885" v="21"/>
          <ac:spMkLst>
            <pc:docMk/>
            <pc:sldMk cId="2458789796" sldId="262"/>
            <ac:spMk id="14" creationId="{EFF5D5D3-8E5C-431F-8A46-4EC7333E6D5A}"/>
          </ac:spMkLst>
        </pc:spChg>
        <pc:spChg chg="del">
          <ac:chgData name="Jason Li" userId="S::jason.li@ucalgary.ca::1387fcc7-1be7-4daa-ae40-98d7631b1161" providerId="AD" clId="Web-{A7FE3EE1-1818-4641-A458-6A7B2DF7FC34}" dt="2020-11-06T03:53:10.885" v="21"/>
          <ac:spMkLst>
            <pc:docMk/>
            <pc:sldMk cId="2458789796" sldId="262"/>
            <ac:spMk id="16" creationId="{2EED4FE5-E011-48EB-BF16-B127FDB76290}"/>
          </ac:spMkLst>
        </pc:spChg>
        <pc:spChg chg="del">
          <ac:chgData name="Jason Li" userId="S::jason.li@ucalgary.ca::1387fcc7-1be7-4daa-ae40-98d7631b1161" providerId="AD" clId="Web-{A7FE3EE1-1818-4641-A458-6A7B2DF7FC34}" dt="2020-11-06T03:53:10.885" v="21"/>
          <ac:spMkLst>
            <pc:docMk/>
            <pc:sldMk cId="2458789796" sldId="262"/>
            <ac:spMk id="18" creationId="{7D1D3795-2AE3-4E10-B3E0-8C87DE95B9D2}"/>
          </ac:spMkLst>
        </pc:spChg>
        <pc:spChg chg="add">
          <ac:chgData name="Jason Li" userId="S::jason.li@ucalgary.ca::1387fcc7-1be7-4daa-ae40-98d7631b1161" providerId="AD" clId="Web-{A7FE3EE1-1818-4641-A458-6A7B2DF7FC34}" dt="2020-11-06T03:53:10.885" v="21"/>
          <ac:spMkLst>
            <pc:docMk/>
            <pc:sldMk cId="2458789796" sldId="262"/>
            <ac:spMk id="23" creationId="{3DE8C63E-8D14-47EC-8FFD-7471461ED5E8}"/>
          </ac:spMkLst>
        </pc:spChg>
        <pc:spChg chg="add">
          <ac:chgData name="Jason Li" userId="S::jason.li@ucalgary.ca::1387fcc7-1be7-4daa-ae40-98d7631b1161" providerId="AD" clId="Web-{A7FE3EE1-1818-4641-A458-6A7B2DF7FC34}" dt="2020-11-06T03:53:10.885" v="21"/>
          <ac:spMkLst>
            <pc:docMk/>
            <pc:sldMk cId="2458789796" sldId="262"/>
            <ac:spMk id="25" creationId="{E0F55756-5517-4E65-9936-F04BB3279149}"/>
          </ac:spMkLst>
        </pc:spChg>
        <pc:spChg chg="add">
          <ac:chgData name="Jason Li" userId="S::jason.li@ucalgary.ca::1387fcc7-1be7-4daa-ae40-98d7631b1161" providerId="AD" clId="Web-{A7FE3EE1-1818-4641-A458-6A7B2DF7FC34}" dt="2020-11-06T03:53:10.885" v="21"/>
          <ac:spMkLst>
            <pc:docMk/>
            <pc:sldMk cId="2458789796" sldId="262"/>
            <ac:spMk id="27" creationId="{EFF5D5D3-8E5C-431F-8A46-4EC7333E6D5A}"/>
          </ac:spMkLst>
        </pc:spChg>
        <pc:spChg chg="add">
          <ac:chgData name="Jason Li" userId="S::jason.li@ucalgary.ca::1387fcc7-1be7-4daa-ae40-98d7631b1161" providerId="AD" clId="Web-{A7FE3EE1-1818-4641-A458-6A7B2DF7FC34}" dt="2020-11-06T03:53:10.885" v="21"/>
          <ac:spMkLst>
            <pc:docMk/>
            <pc:sldMk cId="2458789796" sldId="262"/>
            <ac:spMk id="29" creationId="{2EED4FE5-E011-48EB-BF16-B127FDB76290}"/>
          </ac:spMkLst>
        </pc:spChg>
        <pc:spChg chg="add">
          <ac:chgData name="Jason Li" userId="S::jason.li@ucalgary.ca::1387fcc7-1be7-4daa-ae40-98d7631b1161" providerId="AD" clId="Web-{A7FE3EE1-1818-4641-A458-6A7B2DF7FC34}" dt="2020-11-06T03:53:10.885" v="21"/>
          <ac:spMkLst>
            <pc:docMk/>
            <pc:sldMk cId="2458789796" sldId="262"/>
            <ac:spMk id="31" creationId="{7D1D3795-2AE3-4E10-B3E0-8C87DE95B9D2}"/>
          </ac:spMkLst>
        </pc:spChg>
        <pc:picChg chg="del">
          <ac:chgData name="Jason Li" userId="S::jason.li@ucalgary.ca::1387fcc7-1be7-4daa-ae40-98d7631b1161" providerId="AD" clId="Web-{A7FE3EE1-1818-4641-A458-6A7B2DF7FC34}" dt="2020-11-06T03:52:50.088" v="19"/>
          <ac:picMkLst>
            <pc:docMk/>
            <pc:sldMk cId="2458789796" sldId="262"/>
            <ac:picMk id="5" creationId="{E476A8DD-E9F8-4EDF-BEDB-BC0AAF58E8D0}"/>
          </ac:picMkLst>
        </pc:picChg>
        <pc:picChg chg="add mod ord modCrop">
          <ac:chgData name="Jason Li" userId="S::jason.li@ucalgary.ca::1387fcc7-1be7-4daa-ae40-98d7631b1161" providerId="AD" clId="Web-{A7FE3EE1-1818-4641-A458-6A7B2DF7FC34}" dt="2020-11-06T03:53:10.885" v="21"/>
          <ac:picMkLst>
            <pc:docMk/>
            <pc:sldMk cId="2458789796" sldId="262"/>
            <ac:picMk id="7" creationId="{5EFB9F0A-AF32-4F11-950A-8BF639973E0C}"/>
          </ac:picMkLst>
        </pc:picChg>
      </pc:sldChg>
      <pc:sldChg chg="addSp delSp modSp new del mod setBg">
        <pc:chgData name="Jason Li" userId="S::jason.li@ucalgary.ca::1387fcc7-1be7-4daa-ae40-98d7631b1161" providerId="AD" clId="Web-{A7FE3EE1-1818-4641-A458-6A7B2DF7FC34}" dt="2020-11-06T03:54:04.369" v="42"/>
        <pc:sldMkLst>
          <pc:docMk/>
          <pc:sldMk cId="436513657" sldId="263"/>
        </pc:sldMkLst>
        <pc:spChg chg="mod">
          <ac:chgData name="Jason Li" userId="S::jason.li@ucalgary.ca::1387fcc7-1be7-4daa-ae40-98d7631b1161" providerId="AD" clId="Web-{A7FE3EE1-1818-4641-A458-6A7B2DF7FC34}" dt="2020-11-06T03:53:56.275" v="39" actId="20577"/>
          <ac:spMkLst>
            <pc:docMk/>
            <pc:sldMk cId="436513657" sldId="263"/>
            <ac:spMk id="2" creationId="{73D00A9A-C0F5-49E5-A0DB-FD4A587B515F}"/>
          </ac:spMkLst>
        </pc:spChg>
        <pc:spChg chg="del">
          <ac:chgData name="Jason Li" userId="S::jason.li@ucalgary.ca::1387fcc7-1be7-4daa-ae40-98d7631b1161" providerId="AD" clId="Web-{A7FE3EE1-1818-4641-A458-6A7B2DF7FC34}" dt="2020-11-06T03:53:51.916" v="24"/>
          <ac:spMkLst>
            <pc:docMk/>
            <pc:sldMk cId="436513657" sldId="263"/>
            <ac:spMk id="3" creationId="{1FD04A41-B1E6-4492-A806-25BEC24CE804}"/>
          </ac:spMkLst>
        </pc:spChg>
        <pc:spChg chg="mod">
          <ac:chgData name="Jason Li" userId="S::jason.li@ucalgary.ca::1387fcc7-1be7-4daa-ae40-98d7631b1161" providerId="AD" clId="Web-{A7FE3EE1-1818-4641-A458-6A7B2DF7FC34}" dt="2020-11-06T03:53:51.916" v="24"/>
          <ac:spMkLst>
            <pc:docMk/>
            <pc:sldMk cId="436513657" sldId="263"/>
            <ac:spMk id="4" creationId="{F7C76A48-0262-48FD-ABC3-78A286D9DA71}"/>
          </ac:spMkLst>
        </pc:spChg>
        <pc:spChg chg="add">
          <ac:chgData name="Jason Li" userId="S::jason.li@ucalgary.ca::1387fcc7-1be7-4daa-ae40-98d7631b1161" providerId="AD" clId="Web-{A7FE3EE1-1818-4641-A458-6A7B2DF7FC34}" dt="2020-11-06T03:53:51.916" v="24"/>
          <ac:spMkLst>
            <pc:docMk/>
            <pc:sldMk cId="436513657" sldId="263"/>
            <ac:spMk id="9" creationId="{0EF455E0-3E2A-4117-A141-26609C66424F}"/>
          </ac:spMkLst>
        </pc:spChg>
        <pc:spChg chg="add">
          <ac:chgData name="Jason Li" userId="S::jason.li@ucalgary.ca::1387fcc7-1be7-4daa-ae40-98d7631b1161" providerId="AD" clId="Web-{A7FE3EE1-1818-4641-A458-6A7B2DF7FC34}" dt="2020-11-06T03:53:51.916" v="24"/>
          <ac:spMkLst>
            <pc:docMk/>
            <pc:sldMk cId="436513657" sldId="263"/>
            <ac:spMk id="11" creationId="{EA80814C-0EE3-49C5-B824-51C7941DA3F5}"/>
          </ac:spMkLst>
        </pc:spChg>
        <pc:spChg chg="add">
          <ac:chgData name="Jason Li" userId="S::jason.li@ucalgary.ca::1387fcc7-1be7-4daa-ae40-98d7631b1161" providerId="AD" clId="Web-{A7FE3EE1-1818-4641-A458-6A7B2DF7FC34}" dt="2020-11-06T03:53:51.916" v="24"/>
          <ac:spMkLst>
            <pc:docMk/>
            <pc:sldMk cId="436513657" sldId="263"/>
            <ac:spMk id="13" creationId="{7203729A-66E4-4139-B3DB-CECEF6DA523A}"/>
          </ac:spMkLst>
        </pc:spChg>
        <pc:spChg chg="add">
          <ac:chgData name="Jason Li" userId="S::jason.li@ucalgary.ca::1387fcc7-1be7-4daa-ae40-98d7631b1161" providerId="AD" clId="Web-{A7FE3EE1-1818-4641-A458-6A7B2DF7FC34}" dt="2020-11-06T03:53:51.916" v="24"/>
          <ac:spMkLst>
            <pc:docMk/>
            <pc:sldMk cId="436513657" sldId="263"/>
            <ac:spMk id="15" creationId="{9E9FBC1C-7656-42A5-8739-60E4524D3868}"/>
          </ac:spMkLst>
        </pc:spChg>
        <pc:spChg chg="add">
          <ac:chgData name="Jason Li" userId="S::jason.li@ucalgary.ca::1387fcc7-1be7-4daa-ae40-98d7631b1161" providerId="AD" clId="Web-{A7FE3EE1-1818-4641-A458-6A7B2DF7FC34}" dt="2020-11-06T03:53:51.916" v="24"/>
          <ac:spMkLst>
            <pc:docMk/>
            <pc:sldMk cId="436513657" sldId="263"/>
            <ac:spMk id="17" creationId="{D8F3950F-38E2-4287-ADED-B4635F2D252F}"/>
          </ac:spMkLst>
        </pc:spChg>
        <pc:cxnChg chg="add">
          <ac:chgData name="Jason Li" userId="S::jason.li@ucalgary.ca::1387fcc7-1be7-4daa-ae40-98d7631b1161" providerId="AD" clId="Web-{A7FE3EE1-1818-4641-A458-6A7B2DF7FC34}" dt="2020-11-06T03:53:51.916" v="24"/>
          <ac:cxnSpMkLst>
            <pc:docMk/>
            <pc:sldMk cId="436513657" sldId="263"/>
            <ac:cxnSpMk id="19" creationId="{8A5AEE14-4971-4A17-9134-2678A90F29F5}"/>
          </ac:cxnSpMkLst>
        </pc:cxnChg>
      </pc:sldChg>
    </pc:docChg>
  </pc:docChgLst>
  <pc:docChgLst>
    <pc:chgData name="Zahra Ghavasieh" userId="b036650a-e807-465a-9702-d8fd2d00cadc" providerId="ADAL" clId="{6DF33B75-6B4C-B040-8019-59ABCC305795}"/>
    <pc:docChg chg="custSel mod addSld modSld modShowInfo">
      <pc:chgData name="Zahra Ghavasieh" userId="b036650a-e807-465a-9702-d8fd2d00cadc" providerId="ADAL" clId="{6DF33B75-6B4C-B040-8019-59ABCC305795}" dt="2020-11-08T03:09:17.669" v="291" actId="20577"/>
      <pc:docMkLst>
        <pc:docMk/>
      </pc:docMkLst>
      <pc:sldChg chg="addSp delSp modSp modTransition modAnim modNotesTx">
        <pc:chgData name="Zahra Ghavasieh" userId="b036650a-e807-465a-9702-d8fd2d00cadc" providerId="ADAL" clId="{6DF33B75-6B4C-B040-8019-59ABCC305795}" dt="2020-11-08T02:56:26.176" v="51"/>
        <pc:sldMkLst>
          <pc:docMk/>
          <pc:sldMk cId="303150734" sldId="267"/>
        </pc:sldMkLst>
        <pc:picChg chg="add del mod">
          <ac:chgData name="Zahra Ghavasieh" userId="b036650a-e807-465a-9702-d8fd2d00cadc" providerId="ADAL" clId="{6DF33B75-6B4C-B040-8019-59ABCC305795}" dt="2020-11-08T02:44:18.997" v="33"/>
          <ac:picMkLst>
            <pc:docMk/>
            <pc:sldMk cId="303150734" sldId="267"/>
            <ac:picMk id="6" creationId="{ED283A3C-5402-3245-8DDC-478C5322AD70}"/>
          </ac:picMkLst>
        </pc:picChg>
        <pc:picChg chg="add del mod">
          <ac:chgData name="Zahra Ghavasieh" userId="b036650a-e807-465a-9702-d8fd2d00cadc" providerId="ADAL" clId="{6DF33B75-6B4C-B040-8019-59ABCC305795}" dt="2020-11-08T02:45:14.533" v="36"/>
          <ac:picMkLst>
            <pc:docMk/>
            <pc:sldMk cId="303150734" sldId="267"/>
            <ac:picMk id="7" creationId="{064B6016-4A6B-1E4C-9B6F-C53DDD8BB7D9}"/>
          </ac:picMkLst>
        </pc:picChg>
        <pc:picChg chg="add del mod">
          <ac:chgData name="Zahra Ghavasieh" userId="b036650a-e807-465a-9702-d8fd2d00cadc" providerId="ADAL" clId="{6DF33B75-6B4C-B040-8019-59ABCC305795}" dt="2020-11-08T02:47:26.478" v="39"/>
          <ac:picMkLst>
            <pc:docMk/>
            <pc:sldMk cId="303150734" sldId="267"/>
            <ac:picMk id="8" creationId="{54648C7E-5180-FD42-85E0-11493858123D}"/>
          </ac:picMkLst>
        </pc:picChg>
        <pc:picChg chg="add del mod">
          <ac:chgData name="Zahra Ghavasieh" userId="b036650a-e807-465a-9702-d8fd2d00cadc" providerId="ADAL" clId="{6DF33B75-6B4C-B040-8019-59ABCC305795}" dt="2020-11-08T02:48:36.768" v="41"/>
          <ac:picMkLst>
            <pc:docMk/>
            <pc:sldMk cId="303150734" sldId="267"/>
            <ac:picMk id="9" creationId="{3EB567BB-F7E0-3E4D-87AD-1E02A8AEBB23}"/>
          </ac:picMkLst>
        </pc:picChg>
        <pc:picChg chg="add del mod">
          <ac:chgData name="Zahra Ghavasieh" userId="b036650a-e807-465a-9702-d8fd2d00cadc" providerId="ADAL" clId="{6DF33B75-6B4C-B040-8019-59ABCC305795}" dt="2020-11-08T02:55:04.959" v="50"/>
          <ac:picMkLst>
            <pc:docMk/>
            <pc:sldMk cId="303150734" sldId="267"/>
            <ac:picMk id="11" creationId="{2814F83D-6E67-F445-BA92-FE171514D654}"/>
          </ac:picMkLst>
        </pc:picChg>
        <pc:picChg chg="add mod">
          <ac:chgData name="Zahra Ghavasieh" userId="b036650a-e807-465a-9702-d8fd2d00cadc" providerId="ADAL" clId="{6DF33B75-6B4C-B040-8019-59ABCC305795}" dt="2020-11-08T02:56:26.176" v="51"/>
          <ac:picMkLst>
            <pc:docMk/>
            <pc:sldMk cId="303150734" sldId="267"/>
            <ac:picMk id="13" creationId="{9E4CF143-6A53-8247-B76C-0E683DC680A5}"/>
          </ac:picMkLst>
        </pc:picChg>
      </pc:sldChg>
      <pc:sldChg chg="addSp delSp modSp mod modTransition modAnim">
        <pc:chgData name="Zahra Ghavasieh" userId="b036650a-e807-465a-9702-d8fd2d00cadc" providerId="ADAL" clId="{6DF33B75-6B4C-B040-8019-59ABCC305795}" dt="2020-11-08T03:06:41.746" v="249" actId="1076"/>
        <pc:sldMkLst>
          <pc:docMk/>
          <pc:sldMk cId="1967169403" sldId="269"/>
        </pc:sldMkLst>
        <pc:graphicFrameChg chg="mod">
          <ac:chgData name="Zahra Ghavasieh" userId="b036650a-e807-465a-9702-d8fd2d00cadc" providerId="ADAL" clId="{6DF33B75-6B4C-B040-8019-59ABCC305795}" dt="2020-11-08T03:06:33.231" v="247" actId="2084"/>
          <ac:graphicFrameMkLst>
            <pc:docMk/>
            <pc:sldMk cId="1967169403" sldId="269"/>
            <ac:graphicFrameMk id="5" creationId="{5814BBC8-09CE-437F-B855-E19326A4B3A8}"/>
          </ac:graphicFrameMkLst>
        </pc:graphicFrameChg>
        <pc:picChg chg="add del mod">
          <ac:chgData name="Zahra Ghavasieh" userId="b036650a-e807-465a-9702-d8fd2d00cadc" providerId="ADAL" clId="{6DF33B75-6B4C-B040-8019-59ABCC305795}" dt="2020-11-08T02:48:53.549" v="44"/>
          <ac:picMkLst>
            <pc:docMk/>
            <pc:sldMk cId="1967169403" sldId="269"/>
            <ac:picMk id="3" creationId="{37BE630B-8D92-EE47-84D5-AD71B1EBB89C}"/>
          </ac:picMkLst>
        </pc:picChg>
        <pc:picChg chg="add del mod">
          <ac:chgData name="Zahra Ghavasieh" userId="b036650a-e807-465a-9702-d8fd2d00cadc" providerId="ADAL" clId="{6DF33B75-6B4C-B040-8019-59ABCC305795}" dt="2020-11-08T02:51:48.089" v="46"/>
          <ac:picMkLst>
            <pc:docMk/>
            <pc:sldMk cId="1967169403" sldId="269"/>
            <ac:picMk id="4" creationId="{37EB3159-7E28-1744-AB58-3156CDA09669}"/>
          </ac:picMkLst>
        </pc:picChg>
        <pc:picChg chg="add mod">
          <ac:chgData name="Zahra Ghavasieh" userId="b036650a-e807-465a-9702-d8fd2d00cadc" providerId="ADAL" clId="{6DF33B75-6B4C-B040-8019-59ABCC305795}" dt="2020-11-08T02:53:21.634" v="48"/>
          <ac:picMkLst>
            <pc:docMk/>
            <pc:sldMk cId="1967169403" sldId="269"/>
            <ac:picMk id="6" creationId="{1E9B8F98-5FD4-3243-BD1D-C7D8846E5E13}"/>
          </ac:picMkLst>
        </pc:picChg>
        <pc:picChg chg="add del mod">
          <ac:chgData name="Zahra Ghavasieh" userId="b036650a-e807-465a-9702-d8fd2d00cadc" providerId="ADAL" clId="{6DF33B75-6B4C-B040-8019-59ABCC305795}" dt="2020-11-08T03:02:45.849" v="215" actId="478"/>
          <ac:picMkLst>
            <pc:docMk/>
            <pc:sldMk cId="1967169403" sldId="269"/>
            <ac:picMk id="8" creationId="{B9F516F6-D90D-A945-8856-1C79A3424701}"/>
          </ac:picMkLst>
        </pc:picChg>
        <pc:picChg chg="add mod">
          <ac:chgData name="Zahra Ghavasieh" userId="b036650a-e807-465a-9702-d8fd2d00cadc" providerId="ADAL" clId="{6DF33B75-6B4C-B040-8019-59ABCC305795}" dt="2020-11-08T03:06:41.746" v="249" actId="1076"/>
          <ac:picMkLst>
            <pc:docMk/>
            <pc:sldMk cId="1967169403" sldId="269"/>
            <ac:picMk id="12" creationId="{9B046861-193E-1349-86C2-EC1A51D55830}"/>
          </ac:picMkLst>
        </pc:picChg>
      </pc:sldChg>
      <pc:sldChg chg="addSp delSp modSp new mod modTransition setBg modNotesTx">
        <pc:chgData name="Zahra Ghavasieh" userId="b036650a-e807-465a-9702-d8fd2d00cadc" providerId="ADAL" clId="{6DF33B75-6B4C-B040-8019-59ABCC305795}" dt="2020-11-08T03:09:17.669" v="291" actId="20577"/>
        <pc:sldMkLst>
          <pc:docMk/>
          <pc:sldMk cId="2865847313" sldId="271"/>
        </pc:sldMkLst>
        <pc:spChg chg="mod">
          <ac:chgData name="Zahra Ghavasieh" userId="b036650a-e807-465a-9702-d8fd2d00cadc" providerId="ADAL" clId="{6DF33B75-6B4C-B040-8019-59ABCC305795}" dt="2020-11-08T02:30:03.052" v="29" actId="26606"/>
          <ac:spMkLst>
            <pc:docMk/>
            <pc:sldMk cId="2865847313" sldId="271"/>
            <ac:spMk id="2" creationId="{0F3C65D7-8683-DA4E-BCD9-D592EFAA6423}"/>
          </ac:spMkLst>
        </pc:spChg>
        <pc:spChg chg="del">
          <ac:chgData name="Zahra Ghavasieh" userId="b036650a-e807-465a-9702-d8fd2d00cadc" providerId="ADAL" clId="{6DF33B75-6B4C-B040-8019-59ABCC305795}" dt="2020-11-08T02:29:32.032" v="27" actId="478"/>
          <ac:spMkLst>
            <pc:docMk/>
            <pc:sldMk cId="2865847313" sldId="271"/>
            <ac:spMk id="3" creationId="{713A561B-D7B2-A644-804B-08EA7E26E911}"/>
          </ac:spMkLst>
        </pc:spChg>
        <pc:spChg chg="add">
          <ac:chgData name="Zahra Ghavasieh" userId="b036650a-e807-465a-9702-d8fd2d00cadc" providerId="ADAL" clId="{6DF33B75-6B4C-B040-8019-59ABCC305795}" dt="2020-11-08T02:30:03.052" v="29" actId="26606"/>
          <ac:spMkLst>
            <pc:docMk/>
            <pc:sldMk cId="2865847313" sldId="271"/>
            <ac:spMk id="7" creationId="{66577554-36D9-4AB4-9D46-76AC4A790BE7}"/>
          </ac:spMkLst>
        </pc:spChg>
        <pc:spChg chg="add">
          <ac:chgData name="Zahra Ghavasieh" userId="b036650a-e807-465a-9702-d8fd2d00cadc" providerId="ADAL" clId="{6DF33B75-6B4C-B040-8019-59ABCC305795}" dt="2020-11-08T02:30:03.052" v="29" actId="26606"/>
          <ac:spMkLst>
            <pc:docMk/>
            <pc:sldMk cId="2865847313" sldId="271"/>
            <ac:spMk id="9" creationId="{25F55E26-3E89-4C31-ADE5-C947305854AF}"/>
          </ac:spMkLst>
        </pc:spChg>
        <pc:spChg chg="add">
          <ac:chgData name="Zahra Ghavasieh" userId="b036650a-e807-465a-9702-d8fd2d00cadc" providerId="ADAL" clId="{6DF33B75-6B4C-B040-8019-59ABCC305795}" dt="2020-11-08T02:30:03.052" v="29" actId="26606"/>
          <ac:spMkLst>
            <pc:docMk/>
            <pc:sldMk cId="2865847313" sldId="271"/>
            <ac:spMk id="11" creationId="{CF75E873-2EC1-4744-A510-C9CED8A5E690}"/>
          </ac:spMkLst>
        </pc:spChg>
        <pc:spChg chg="add">
          <ac:chgData name="Zahra Ghavasieh" userId="b036650a-e807-465a-9702-d8fd2d00cadc" providerId="ADAL" clId="{6DF33B75-6B4C-B040-8019-59ABCC305795}" dt="2020-11-08T02:30:03.052" v="29" actId="26606"/>
          <ac:spMkLst>
            <pc:docMk/>
            <pc:sldMk cId="2865847313" sldId="271"/>
            <ac:spMk id="13" creationId="{95CEB23F-DC25-4957-A6C5-2D060645B288}"/>
          </ac:spMkLst>
        </pc:spChg>
        <pc:spChg chg="add">
          <ac:chgData name="Zahra Ghavasieh" userId="b036650a-e807-465a-9702-d8fd2d00cadc" providerId="ADAL" clId="{6DF33B75-6B4C-B040-8019-59ABCC305795}" dt="2020-11-08T02:30:03.052" v="29" actId="26606"/>
          <ac:spMkLst>
            <pc:docMk/>
            <pc:sldMk cId="2865847313" sldId="271"/>
            <ac:spMk id="20" creationId="{6995F625-BE4F-4433-8290-5DF0E8589F50}"/>
          </ac:spMkLst>
        </pc:spChg>
        <pc:spChg chg="add">
          <ac:chgData name="Zahra Ghavasieh" userId="b036650a-e807-465a-9702-d8fd2d00cadc" providerId="ADAL" clId="{6DF33B75-6B4C-B040-8019-59ABCC305795}" dt="2020-11-08T02:30:03.052" v="29" actId="26606"/>
          <ac:spMkLst>
            <pc:docMk/>
            <pc:sldMk cId="2865847313" sldId="271"/>
            <ac:spMk id="22" creationId="{80102662-1FA4-4C7A-B144-19699DF43508}"/>
          </ac:spMkLst>
        </pc:spChg>
        <pc:spChg chg="add">
          <ac:chgData name="Zahra Ghavasieh" userId="b036650a-e807-465a-9702-d8fd2d00cadc" providerId="ADAL" clId="{6DF33B75-6B4C-B040-8019-59ABCC305795}" dt="2020-11-08T02:30:03.052" v="29" actId="26606"/>
          <ac:spMkLst>
            <pc:docMk/>
            <pc:sldMk cId="2865847313" sldId="271"/>
            <ac:spMk id="24" creationId="{655E224A-5F26-423E-949C-07A720F39A44}"/>
          </ac:spMkLst>
        </pc:spChg>
        <pc:spChg chg="add">
          <ac:chgData name="Zahra Ghavasieh" userId="b036650a-e807-465a-9702-d8fd2d00cadc" providerId="ADAL" clId="{6DF33B75-6B4C-B040-8019-59ABCC305795}" dt="2020-11-08T02:30:03.052" v="29" actId="26606"/>
          <ac:spMkLst>
            <pc:docMk/>
            <pc:sldMk cId="2865847313" sldId="271"/>
            <ac:spMk id="26" creationId="{A6F1DA18-4CA4-40CF-9ACA-105D8373B672}"/>
          </ac:spMkLst>
        </pc:spChg>
        <pc:spChg chg="add">
          <ac:chgData name="Zahra Ghavasieh" userId="b036650a-e807-465a-9702-d8fd2d00cadc" providerId="ADAL" clId="{6DF33B75-6B4C-B040-8019-59ABCC305795}" dt="2020-11-08T02:30:03.052" v="29" actId="26606"/>
          <ac:spMkLst>
            <pc:docMk/>
            <pc:sldMk cId="2865847313" sldId="271"/>
            <ac:spMk id="28" creationId="{7C6D1B74-744B-4231-97DB-86B4C9C5E2D3}"/>
          </ac:spMkLst>
        </pc:spChg>
        <pc:grpChg chg="add">
          <ac:chgData name="Zahra Ghavasieh" userId="b036650a-e807-465a-9702-d8fd2d00cadc" providerId="ADAL" clId="{6DF33B75-6B4C-B040-8019-59ABCC305795}" dt="2020-11-08T02:30:03.052" v="29" actId="26606"/>
          <ac:grpSpMkLst>
            <pc:docMk/>
            <pc:sldMk cId="2865847313" sldId="271"/>
            <ac:grpSpMk id="15" creationId="{F9439589-68CE-4F2E-8851-4A2A43EC297D}"/>
          </ac:grpSpMkLst>
        </pc:grpChg>
        <pc:picChg chg="add mod">
          <ac:chgData name="Zahra Ghavasieh" userId="b036650a-e807-465a-9702-d8fd2d00cadc" providerId="ADAL" clId="{6DF33B75-6B4C-B040-8019-59ABCC305795}" dt="2020-11-08T02:53:21.634" v="48"/>
          <ac:picMkLst>
            <pc:docMk/>
            <pc:sldMk cId="2865847313" sldId="271"/>
            <ac:picMk id="4" creationId="{B4A5B23A-F32F-CC40-9171-852A661DE243}"/>
          </ac:picMkLst>
        </pc:picChg>
        <pc:cxnChg chg="add">
          <ac:chgData name="Zahra Ghavasieh" userId="b036650a-e807-465a-9702-d8fd2d00cadc" providerId="ADAL" clId="{6DF33B75-6B4C-B040-8019-59ABCC305795}" dt="2020-11-08T02:30:03.052" v="29" actId="26606"/>
          <ac:cxnSpMkLst>
            <pc:docMk/>
            <pc:sldMk cId="2865847313" sldId="271"/>
            <ac:cxnSpMk id="30" creationId="{ABC98C72-9EDD-4426-B45A-84E06A7CD22F}"/>
          </ac:cxnSpMkLst>
        </pc:cxnChg>
        <pc:cxnChg chg="add">
          <ac:chgData name="Zahra Ghavasieh" userId="b036650a-e807-465a-9702-d8fd2d00cadc" providerId="ADAL" clId="{6DF33B75-6B4C-B040-8019-59ABCC305795}" dt="2020-11-08T02:30:03.052" v="29" actId="26606"/>
          <ac:cxnSpMkLst>
            <pc:docMk/>
            <pc:sldMk cId="2865847313" sldId="271"/>
            <ac:cxnSpMk id="32" creationId="{44887186-EE44-4AD3-BEFE-3478B4537191}"/>
          </ac:cxnSpMkLst>
        </pc:cxnChg>
        <pc:cxnChg chg="add">
          <ac:chgData name="Zahra Ghavasieh" userId="b036650a-e807-465a-9702-d8fd2d00cadc" providerId="ADAL" clId="{6DF33B75-6B4C-B040-8019-59ABCC305795}" dt="2020-11-08T02:30:03.052" v="29" actId="26606"/>
          <ac:cxnSpMkLst>
            <pc:docMk/>
            <pc:sldMk cId="2865847313" sldId="271"/>
            <ac:cxnSpMk id="34" creationId="{58EECC4E-F1C0-4C09-A7FD-4D623DACCC4F}"/>
          </ac:cxnSpMkLst>
        </pc:cxnChg>
      </pc:sldChg>
    </pc:docChg>
  </pc:docChgLst>
  <pc:docChgLst>
    <pc:chgData name="Paru Basnet" userId="S::paruhang.basnet@ucalgary.ca::9540d2f0-717f-43fd-abb4-f2f296392d4a" providerId="AD" clId="Web-{081F0702-875F-4759-BA21-111D31CC884E}"/>
    <pc:docChg chg="addSld delSld modSld">
      <pc:chgData name="Paru Basnet" userId="S::paruhang.basnet@ucalgary.ca::9540d2f0-717f-43fd-abb4-f2f296392d4a" providerId="AD" clId="Web-{081F0702-875F-4759-BA21-111D31CC884E}" dt="2020-11-06T22:11:52.364" v="1139" actId="1076"/>
      <pc:docMkLst>
        <pc:docMk/>
      </pc:docMkLst>
      <pc:sldChg chg="modSp">
        <pc:chgData name="Paru Basnet" userId="S::paruhang.basnet@ucalgary.ca::9540d2f0-717f-43fd-abb4-f2f296392d4a" providerId="AD" clId="Web-{081F0702-875F-4759-BA21-111D31CC884E}" dt="2020-11-06T22:11:52.364" v="1139" actId="1076"/>
        <pc:sldMkLst>
          <pc:docMk/>
          <pc:sldMk cId="2438553369" sldId="258"/>
        </pc:sldMkLst>
        <pc:spChg chg="mod">
          <ac:chgData name="Paru Basnet" userId="S::paruhang.basnet@ucalgary.ca::9540d2f0-717f-43fd-abb4-f2f296392d4a" providerId="AD" clId="Web-{081F0702-875F-4759-BA21-111D31CC884E}" dt="2020-11-06T22:11:52.364" v="1139" actId="1076"/>
          <ac:spMkLst>
            <pc:docMk/>
            <pc:sldMk cId="2438553369" sldId="258"/>
            <ac:spMk id="3" creationId="{3C4B9982-47E7-435F-8015-59D70A4B4AD9}"/>
          </ac:spMkLst>
        </pc:spChg>
      </pc:sldChg>
      <pc:sldChg chg="modSp">
        <pc:chgData name="Paru Basnet" userId="S::paruhang.basnet@ucalgary.ca::9540d2f0-717f-43fd-abb4-f2f296392d4a" providerId="AD" clId="Web-{081F0702-875F-4759-BA21-111D31CC884E}" dt="2020-11-06T21:45:54.541" v="556" actId="20577"/>
        <pc:sldMkLst>
          <pc:docMk/>
          <pc:sldMk cId="755872397" sldId="266"/>
        </pc:sldMkLst>
        <pc:spChg chg="mod">
          <ac:chgData name="Paru Basnet" userId="S::paruhang.basnet@ucalgary.ca::9540d2f0-717f-43fd-abb4-f2f296392d4a" providerId="AD" clId="Web-{081F0702-875F-4759-BA21-111D31CC884E}" dt="2020-11-06T21:45:54.541" v="556" actId="20577"/>
          <ac:spMkLst>
            <pc:docMk/>
            <pc:sldMk cId="755872397" sldId="266"/>
            <ac:spMk id="3" creationId="{A52080E5-2B04-433C-8737-7831DBF696FA}"/>
          </ac:spMkLst>
        </pc:spChg>
      </pc:sldChg>
      <pc:sldChg chg="addSp delSp modSp modNotes">
        <pc:chgData name="Paru Basnet" userId="S::paruhang.basnet@ucalgary.ca::9540d2f0-717f-43fd-abb4-f2f296392d4a" providerId="AD" clId="Web-{081F0702-875F-4759-BA21-111D31CC884E}" dt="2020-11-06T22:00:16.907" v="936" actId="20577"/>
        <pc:sldMkLst>
          <pc:docMk/>
          <pc:sldMk cId="303150734" sldId="267"/>
        </pc:sldMkLst>
        <pc:spChg chg="mod">
          <ac:chgData name="Paru Basnet" userId="S::paruhang.basnet@ucalgary.ca::9540d2f0-717f-43fd-abb4-f2f296392d4a" providerId="AD" clId="Web-{081F0702-875F-4759-BA21-111D31CC884E}" dt="2020-11-06T22:00:16.907" v="936" actId="20577"/>
          <ac:spMkLst>
            <pc:docMk/>
            <pc:sldMk cId="303150734" sldId="267"/>
            <ac:spMk id="3" creationId="{A52080E5-2B04-433C-8737-7831DBF696FA}"/>
          </ac:spMkLst>
        </pc:spChg>
        <pc:spChg chg="add del mod">
          <ac:chgData name="Paru Basnet" userId="S::paruhang.basnet@ucalgary.ca::9540d2f0-717f-43fd-abb4-f2f296392d4a" providerId="AD" clId="Web-{081F0702-875F-4759-BA21-111D31CC884E}" dt="2020-11-06T21:50:57.872" v="568"/>
          <ac:spMkLst>
            <pc:docMk/>
            <pc:sldMk cId="303150734" sldId="267"/>
            <ac:spMk id="4" creationId="{BB66B455-BB6D-4D1E-AD85-EFE3BCFCCF13}"/>
          </ac:spMkLst>
        </pc:spChg>
      </pc:sldChg>
      <pc:sldChg chg="modSp">
        <pc:chgData name="Paru Basnet" userId="S::paruhang.basnet@ucalgary.ca::9540d2f0-717f-43fd-abb4-f2f296392d4a" providerId="AD" clId="Web-{081F0702-875F-4759-BA21-111D31CC884E}" dt="2020-11-06T22:02:13.032" v="1136" actId="20577"/>
        <pc:sldMkLst>
          <pc:docMk/>
          <pc:sldMk cId="1967169403" sldId="269"/>
        </pc:sldMkLst>
        <pc:spChg chg="mod">
          <ac:chgData name="Paru Basnet" userId="S::paruhang.basnet@ucalgary.ca::9540d2f0-717f-43fd-abb4-f2f296392d4a" providerId="AD" clId="Web-{081F0702-875F-4759-BA21-111D31CC884E}" dt="2020-11-06T22:02:13.032" v="1136" actId="20577"/>
          <ac:spMkLst>
            <pc:docMk/>
            <pc:sldMk cId="1967169403" sldId="269"/>
            <ac:spMk id="3" creationId="{A52080E5-2B04-433C-8737-7831DBF696FA}"/>
          </ac:spMkLst>
        </pc:spChg>
      </pc:sldChg>
      <pc:sldChg chg="modSp">
        <pc:chgData name="Paru Basnet" userId="S::paruhang.basnet@ucalgary.ca::9540d2f0-717f-43fd-abb4-f2f296392d4a" providerId="AD" clId="Web-{081F0702-875F-4759-BA21-111D31CC884E}" dt="2020-11-06T21:42:28.571" v="352" actId="20577"/>
        <pc:sldMkLst>
          <pc:docMk/>
          <pc:sldMk cId="4031506840" sldId="270"/>
        </pc:sldMkLst>
        <pc:spChg chg="mod">
          <ac:chgData name="Paru Basnet" userId="S::paruhang.basnet@ucalgary.ca::9540d2f0-717f-43fd-abb4-f2f296392d4a" providerId="AD" clId="Web-{081F0702-875F-4759-BA21-111D31CC884E}" dt="2020-11-06T21:42:28.571" v="352" actId="20577"/>
          <ac:spMkLst>
            <pc:docMk/>
            <pc:sldMk cId="4031506840" sldId="270"/>
            <ac:spMk id="3" creationId="{33F75156-DE8E-4EF6-8222-95A7CD5E6CF2}"/>
          </ac:spMkLst>
        </pc:spChg>
      </pc:sldChg>
      <pc:sldChg chg="modSp new del">
        <pc:chgData name="Paru Basnet" userId="S::paruhang.basnet@ucalgary.ca::9540d2f0-717f-43fd-abb4-f2f296392d4a" providerId="AD" clId="Web-{081F0702-875F-4759-BA21-111D31CC884E}" dt="2020-11-06T21:40:08.539" v="100"/>
        <pc:sldMkLst>
          <pc:docMk/>
          <pc:sldMk cId="74407525" sldId="271"/>
        </pc:sldMkLst>
        <pc:spChg chg="mod">
          <ac:chgData name="Paru Basnet" userId="S::paruhang.basnet@ucalgary.ca::9540d2f0-717f-43fd-abb4-f2f296392d4a" providerId="AD" clId="Web-{081F0702-875F-4759-BA21-111D31CC884E}" dt="2020-11-06T21:39:32.539" v="21" actId="20577"/>
          <ac:spMkLst>
            <pc:docMk/>
            <pc:sldMk cId="74407525" sldId="271"/>
            <ac:spMk id="2" creationId="{FFD90542-982E-4B35-87F5-23F8C61128F4}"/>
          </ac:spMkLst>
        </pc:spChg>
        <pc:spChg chg="mod">
          <ac:chgData name="Paru Basnet" userId="S::paruhang.basnet@ucalgary.ca::9540d2f0-717f-43fd-abb4-f2f296392d4a" providerId="AD" clId="Web-{081F0702-875F-4759-BA21-111D31CC884E}" dt="2020-11-06T21:40:05.039" v="98" actId="20577"/>
          <ac:spMkLst>
            <pc:docMk/>
            <pc:sldMk cId="74407525" sldId="271"/>
            <ac:spMk id="3" creationId="{F11923B0-0D04-45F4-9640-CCAD4079D4CC}"/>
          </ac:spMkLst>
        </pc:spChg>
      </pc:sldChg>
    </pc:docChg>
  </pc:docChgLst>
  <pc:docChgLst>
    <pc:chgData name="Jason Li" userId="S::jason.li@ucalgary.ca::1387fcc7-1be7-4daa-ae40-98d7631b1161" providerId="AD" clId="Web-{2B0E23A7-5E6C-42C7-B3B9-0E204F49F851}"/>
    <pc:docChg chg="addSld modSld">
      <pc:chgData name="Jason Li" userId="S::jason.li@ucalgary.ca::1387fcc7-1be7-4daa-ae40-98d7631b1161" providerId="AD" clId="Web-{2B0E23A7-5E6C-42C7-B3B9-0E204F49F851}" dt="2020-11-06T21:51:57.529" v="617" actId="20577"/>
      <pc:docMkLst>
        <pc:docMk/>
      </pc:docMkLst>
      <pc:sldChg chg="modSp">
        <pc:chgData name="Jason Li" userId="S::jason.li@ucalgary.ca::1387fcc7-1be7-4daa-ae40-98d7631b1161" providerId="AD" clId="Web-{2B0E23A7-5E6C-42C7-B3B9-0E204F49F851}" dt="2020-11-06T21:40:00.151" v="582" actId="20577"/>
        <pc:sldMkLst>
          <pc:docMk/>
          <pc:sldMk cId="773843816" sldId="263"/>
        </pc:sldMkLst>
        <pc:spChg chg="mod">
          <ac:chgData name="Jason Li" userId="S::jason.li@ucalgary.ca::1387fcc7-1be7-4daa-ae40-98d7631b1161" providerId="AD" clId="Web-{2B0E23A7-5E6C-42C7-B3B9-0E204F49F851}" dt="2020-11-06T21:40:00.151" v="582" actId="20577"/>
          <ac:spMkLst>
            <pc:docMk/>
            <pc:sldMk cId="773843816" sldId="263"/>
            <ac:spMk id="3" creationId="{A52080E5-2B04-433C-8737-7831DBF696FA}"/>
          </ac:spMkLst>
        </pc:spChg>
      </pc:sldChg>
      <pc:sldChg chg="addSp modSp">
        <pc:chgData name="Jason Li" userId="S::jason.li@ucalgary.ca::1387fcc7-1be7-4daa-ae40-98d7631b1161" providerId="AD" clId="Web-{2B0E23A7-5E6C-42C7-B3B9-0E204F49F851}" dt="2020-11-06T21:48:55.778" v="593" actId="1076"/>
        <pc:sldMkLst>
          <pc:docMk/>
          <pc:sldMk cId="755872397" sldId="266"/>
        </pc:sldMkLst>
        <pc:spChg chg="mod">
          <ac:chgData name="Jason Li" userId="S::jason.li@ucalgary.ca::1387fcc7-1be7-4daa-ae40-98d7631b1161" providerId="AD" clId="Web-{2B0E23A7-5E6C-42C7-B3B9-0E204F49F851}" dt="2020-11-06T21:46:36.668" v="585" actId="20577"/>
          <ac:spMkLst>
            <pc:docMk/>
            <pc:sldMk cId="755872397" sldId="266"/>
            <ac:spMk id="3" creationId="{A52080E5-2B04-433C-8737-7831DBF696FA}"/>
          </ac:spMkLst>
        </pc:spChg>
        <pc:picChg chg="add mod">
          <ac:chgData name="Jason Li" userId="S::jason.li@ucalgary.ca::1387fcc7-1be7-4daa-ae40-98d7631b1161" providerId="AD" clId="Web-{2B0E23A7-5E6C-42C7-B3B9-0E204F49F851}" dt="2020-11-06T21:47:48.293" v="589" actId="1076"/>
          <ac:picMkLst>
            <pc:docMk/>
            <pc:sldMk cId="755872397" sldId="266"/>
            <ac:picMk id="4" creationId="{4D954A03-26D9-427A-A752-01867A2779C1}"/>
          </ac:picMkLst>
        </pc:picChg>
        <pc:picChg chg="add mod">
          <ac:chgData name="Jason Li" userId="S::jason.li@ucalgary.ca::1387fcc7-1be7-4daa-ae40-98d7631b1161" providerId="AD" clId="Web-{2B0E23A7-5E6C-42C7-B3B9-0E204F49F851}" dt="2020-11-06T21:48:22.793" v="591" actId="1076"/>
          <ac:picMkLst>
            <pc:docMk/>
            <pc:sldMk cId="755872397" sldId="266"/>
            <ac:picMk id="5" creationId="{651BE692-62A2-4D4A-B3F0-096CB3DF1741}"/>
          </ac:picMkLst>
        </pc:picChg>
        <pc:picChg chg="add mod">
          <ac:chgData name="Jason Li" userId="S::jason.li@ucalgary.ca::1387fcc7-1be7-4daa-ae40-98d7631b1161" providerId="AD" clId="Web-{2B0E23A7-5E6C-42C7-B3B9-0E204F49F851}" dt="2020-11-06T21:48:55.778" v="593" actId="1076"/>
          <ac:picMkLst>
            <pc:docMk/>
            <pc:sldMk cId="755872397" sldId="266"/>
            <ac:picMk id="6" creationId="{E3A793D7-7707-46BC-9237-03EA973935DA}"/>
          </ac:picMkLst>
        </pc:picChg>
      </pc:sldChg>
      <pc:sldChg chg="modSp">
        <pc:chgData name="Jason Li" userId="S::jason.li@ucalgary.ca::1387fcc7-1be7-4daa-ae40-98d7631b1161" providerId="AD" clId="Web-{2B0E23A7-5E6C-42C7-B3B9-0E204F49F851}" dt="2020-11-06T21:37:58.963" v="579" actId="20577"/>
        <pc:sldMkLst>
          <pc:docMk/>
          <pc:sldMk cId="303150734" sldId="267"/>
        </pc:sldMkLst>
        <pc:spChg chg="mod">
          <ac:chgData name="Jason Li" userId="S::jason.li@ucalgary.ca::1387fcc7-1be7-4daa-ae40-98d7631b1161" providerId="AD" clId="Web-{2B0E23A7-5E6C-42C7-B3B9-0E204F49F851}" dt="2020-11-06T21:37:58.963" v="579" actId="20577"/>
          <ac:spMkLst>
            <pc:docMk/>
            <pc:sldMk cId="303150734" sldId="267"/>
            <ac:spMk id="3" creationId="{A52080E5-2B04-433C-8737-7831DBF696FA}"/>
          </ac:spMkLst>
        </pc:spChg>
      </pc:sldChg>
      <pc:sldChg chg="modSp">
        <pc:chgData name="Jason Li" userId="S::jason.li@ucalgary.ca::1387fcc7-1be7-4daa-ae40-98d7631b1161" providerId="AD" clId="Web-{2B0E23A7-5E6C-42C7-B3B9-0E204F49F851}" dt="2020-11-06T21:51:57.529" v="616" actId="20577"/>
        <pc:sldMkLst>
          <pc:docMk/>
          <pc:sldMk cId="1967169403" sldId="269"/>
        </pc:sldMkLst>
        <pc:spChg chg="mod">
          <ac:chgData name="Jason Li" userId="S::jason.li@ucalgary.ca::1387fcc7-1be7-4daa-ae40-98d7631b1161" providerId="AD" clId="Web-{2B0E23A7-5E6C-42C7-B3B9-0E204F49F851}" dt="2020-11-06T21:51:57.529" v="616" actId="20577"/>
          <ac:spMkLst>
            <pc:docMk/>
            <pc:sldMk cId="1967169403" sldId="269"/>
            <ac:spMk id="3" creationId="{A52080E5-2B04-433C-8737-7831DBF696FA}"/>
          </ac:spMkLst>
        </pc:spChg>
      </pc:sldChg>
      <pc:sldChg chg="modSp new">
        <pc:chgData name="Jason Li" userId="S::jason.li@ucalgary.ca::1387fcc7-1be7-4daa-ae40-98d7631b1161" providerId="AD" clId="Web-{2B0E23A7-5E6C-42C7-B3B9-0E204F49F851}" dt="2020-11-06T21:34:18.259" v="497" actId="20577"/>
        <pc:sldMkLst>
          <pc:docMk/>
          <pc:sldMk cId="4031506840" sldId="270"/>
        </pc:sldMkLst>
        <pc:spChg chg="mod">
          <ac:chgData name="Jason Li" userId="S::jason.li@ucalgary.ca::1387fcc7-1be7-4daa-ae40-98d7631b1161" providerId="AD" clId="Web-{2B0E23A7-5E6C-42C7-B3B9-0E204F49F851}" dt="2020-11-06T21:32:41.290" v="34" actId="20577"/>
          <ac:spMkLst>
            <pc:docMk/>
            <pc:sldMk cId="4031506840" sldId="270"/>
            <ac:spMk id="2" creationId="{68D0EE65-43C0-4A16-9015-DDFAD952AE81}"/>
          </ac:spMkLst>
        </pc:spChg>
        <pc:spChg chg="mod">
          <ac:chgData name="Jason Li" userId="S::jason.li@ucalgary.ca::1387fcc7-1be7-4daa-ae40-98d7631b1161" providerId="AD" clId="Web-{2B0E23A7-5E6C-42C7-B3B9-0E204F49F851}" dt="2020-11-06T21:34:18.259" v="497" actId="20577"/>
          <ac:spMkLst>
            <pc:docMk/>
            <pc:sldMk cId="4031506840" sldId="270"/>
            <ac:spMk id="3" creationId="{33F75156-DE8E-4EF6-8222-95A7CD5E6CF2}"/>
          </ac:spMkLst>
        </pc:spChg>
      </pc:sldChg>
    </pc:docChg>
  </pc:docChgLst>
  <pc:docChgLst>
    <pc:chgData name="Jason Li" userId="S::jason.li@ucalgary.ca::1387fcc7-1be7-4daa-ae40-98d7631b1161" providerId="AD" clId="Web-{5F40927D-F57D-4FDD-9FD9-2519091A14F0}"/>
    <pc:docChg chg="modSld">
      <pc:chgData name="Jason Li" userId="S::jason.li@ucalgary.ca::1387fcc7-1be7-4daa-ae40-98d7631b1161" providerId="AD" clId="Web-{5F40927D-F57D-4FDD-9FD9-2519091A14F0}" dt="2020-11-08T21:16:51.478" v="0"/>
      <pc:docMkLst>
        <pc:docMk/>
      </pc:docMkLst>
      <pc:sldChg chg="modNotes">
        <pc:chgData name="Jason Li" userId="S::jason.li@ucalgary.ca::1387fcc7-1be7-4daa-ae40-98d7631b1161" providerId="AD" clId="Web-{5F40927D-F57D-4FDD-9FD9-2519091A14F0}" dt="2020-11-08T21:16:51.478" v="0"/>
        <pc:sldMkLst>
          <pc:docMk/>
          <pc:sldMk cId="410131770" sldId="257"/>
        </pc:sldMkLst>
      </pc:sldChg>
    </pc:docChg>
  </pc:docChgLst>
  <pc:docChgLst>
    <pc:chgData name="Gabriella" userId="8bef3f30-e89a-44f9-8f0c-8583625e1196" providerId="ADAL" clId="{940B932B-0EC5-4CD7-9005-824516FF5D1D}"/>
    <pc:docChg chg="undo custSel addSld modSld sldOrd">
      <pc:chgData name="Gabriella" userId="8bef3f30-e89a-44f9-8f0c-8583625e1196" providerId="ADAL" clId="{940B932B-0EC5-4CD7-9005-824516FF5D1D}" dt="2020-11-08T20:44:15.653" v="749"/>
      <pc:docMkLst>
        <pc:docMk/>
      </pc:docMkLst>
      <pc:sldChg chg="addSp delSp modSp mod">
        <pc:chgData name="Gabriella" userId="8bef3f30-e89a-44f9-8f0c-8583625e1196" providerId="ADAL" clId="{940B932B-0EC5-4CD7-9005-824516FF5D1D}" dt="2020-11-08T20:44:15.653" v="749"/>
        <pc:sldMkLst>
          <pc:docMk/>
          <pc:sldMk cId="1688268825" sldId="256"/>
        </pc:sldMkLst>
        <pc:spChg chg="mod">
          <ac:chgData name="Gabriella" userId="8bef3f30-e89a-44f9-8f0c-8583625e1196" providerId="ADAL" clId="{940B932B-0EC5-4CD7-9005-824516FF5D1D}" dt="2020-11-08T19:55:21.979" v="300" actId="27636"/>
          <ac:spMkLst>
            <pc:docMk/>
            <pc:sldMk cId="1688268825" sldId="256"/>
            <ac:spMk id="3" creationId="{2178DC39-0815-4458-9411-175AF1BCD806}"/>
          </ac:spMkLst>
        </pc:spChg>
        <pc:picChg chg="del">
          <ac:chgData name="Gabriella" userId="8bef3f30-e89a-44f9-8f0c-8583625e1196" providerId="ADAL" clId="{940B932B-0EC5-4CD7-9005-824516FF5D1D}" dt="2020-11-08T20:44:15.653" v="749"/>
          <ac:picMkLst>
            <pc:docMk/>
            <pc:sldMk cId="1688268825" sldId="256"/>
            <ac:picMk id="4" creationId="{00000000-0000-0000-0000-000000000000}"/>
          </ac:picMkLst>
        </pc:picChg>
        <pc:picChg chg="add mod">
          <ac:chgData name="Gabriella" userId="8bef3f30-e89a-44f9-8f0c-8583625e1196" providerId="ADAL" clId="{940B932B-0EC5-4CD7-9005-824516FF5D1D}" dt="2020-11-08T20:44:15.653" v="749"/>
          <ac:picMkLst>
            <pc:docMk/>
            <pc:sldMk cId="1688268825" sldId="256"/>
            <ac:picMk id="5" creationId="{581CF200-866A-4B46-962C-3A6A525AD906}"/>
          </ac:picMkLst>
        </pc:picChg>
      </pc:sldChg>
      <pc:sldChg chg="ord modNotesTx">
        <pc:chgData name="Gabriella" userId="8bef3f30-e89a-44f9-8f0c-8583625e1196" providerId="ADAL" clId="{940B932B-0EC5-4CD7-9005-824516FF5D1D}" dt="2020-11-06T22:24:38.682" v="291"/>
        <pc:sldMkLst>
          <pc:docMk/>
          <pc:sldMk cId="410131770" sldId="257"/>
        </pc:sldMkLst>
      </pc:sldChg>
      <pc:sldChg chg="addSp delSp modSp mod modNotesTx">
        <pc:chgData name="Gabriella" userId="8bef3f30-e89a-44f9-8f0c-8583625e1196" providerId="ADAL" clId="{940B932B-0EC5-4CD7-9005-824516FF5D1D}" dt="2020-11-06T22:20:57.934" v="265" actId="14100"/>
        <pc:sldMkLst>
          <pc:docMk/>
          <pc:sldMk cId="773843816" sldId="263"/>
        </pc:sldMkLst>
        <pc:spChg chg="mod">
          <ac:chgData name="Gabriella" userId="8bef3f30-e89a-44f9-8f0c-8583625e1196" providerId="ADAL" clId="{940B932B-0EC5-4CD7-9005-824516FF5D1D}" dt="2020-11-06T22:20:33.922" v="264" actId="692"/>
          <ac:spMkLst>
            <pc:docMk/>
            <pc:sldMk cId="773843816" sldId="263"/>
            <ac:spMk id="5" creationId="{DD98400D-752B-4C71-BA20-E08B3F9FBAAB}"/>
          </ac:spMkLst>
        </pc:spChg>
        <pc:spChg chg="mod">
          <ac:chgData name="Gabriella" userId="8bef3f30-e89a-44f9-8f0c-8583625e1196" providerId="ADAL" clId="{940B932B-0EC5-4CD7-9005-824516FF5D1D}" dt="2020-11-06T22:18:36.865" v="235" actId="208"/>
          <ac:spMkLst>
            <pc:docMk/>
            <pc:sldMk cId="773843816" sldId="263"/>
            <ac:spMk id="7" creationId="{528B9FE2-3DE4-4730-A4A9-66F315D1CB8B}"/>
          </ac:spMkLst>
        </pc:spChg>
        <pc:spChg chg="mod">
          <ac:chgData name="Gabriella" userId="8bef3f30-e89a-44f9-8f0c-8583625e1196" providerId="ADAL" clId="{940B932B-0EC5-4CD7-9005-824516FF5D1D}" dt="2020-11-06T22:18:36.865" v="235" actId="208"/>
          <ac:spMkLst>
            <pc:docMk/>
            <pc:sldMk cId="773843816" sldId="263"/>
            <ac:spMk id="8" creationId="{9DA8BA2E-766D-4A22-99E1-E7BF7230F061}"/>
          </ac:spMkLst>
        </pc:spChg>
        <pc:spChg chg="mod">
          <ac:chgData name="Gabriella" userId="8bef3f30-e89a-44f9-8f0c-8583625e1196" providerId="ADAL" clId="{940B932B-0EC5-4CD7-9005-824516FF5D1D}" dt="2020-11-06T22:18:36.865" v="235" actId="208"/>
          <ac:spMkLst>
            <pc:docMk/>
            <pc:sldMk cId="773843816" sldId="263"/>
            <ac:spMk id="9" creationId="{A6C874C6-47C4-4B1E-845F-49049E6A4BBF}"/>
          </ac:spMkLst>
        </pc:spChg>
        <pc:grpChg chg="mod">
          <ac:chgData name="Gabriella" userId="8bef3f30-e89a-44f9-8f0c-8583625e1196" providerId="ADAL" clId="{940B932B-0EC5-4CD7-9005-824516FF5D1D}" dt="2020-11-06T22:20:57.934" v="265" actId="14100"/>
          <ac:grpSpMkLst>
            <pc:docMk/>
            <pc:sldMk cId="773843816" sldId="263"/>
            <ac:grpSpMk id="4" creationId="{4F153805-DA33-477C-8907-6FF6E2D8C348}"/>
          </ac:grpSpMkLst>
        </pc:grpChg>
        <pc:picChg chg="del mod">
          <ac:chgData name="Gabriella" userId="8bef3f30-e89a-44f9-8f0c-8583625e1196" providerId="ADAL" clId="{940B932B-0EC5-4CD7-9005-824516FF5D1D}" dt="2020-11-06T22:14:40.056" v="211" actId="478"/>
          <ac:picMkLst>
            <pc:docMk/>
            <pc:sldMk cId="773843816" sldId="263"/>
            <ac:picMk id="4" creationId="{69AF3E96-DBA9-40E5-B306-10E0134EED5A}"/>
          </ac:picMkLst>
        </pc:picChg>
        <pc:picChg chg="add del mod">
          <ac:chgData name="Gabriella" userId="8bef3f30-e89a-44f9-8f0c-8583625e1196" providerId="ADAL" clId="{940B932B-0EC5-4CD7-9005-824516FF5D1D}" dt="2020-11-06T22:15:26.241" v="219" actId="27803"/>
          <ac:picMkLst>
            <pc:docMk/>
            <pc:sldMk cId="773843816" sldId="263"/>
            <ac:picMk id="6" creationId="{4F153805-DA33-477C-8907-6FF6E2D8C348}"/>
          </ac:picMkLst>
        </pc:picChg>
      </pc:sldChg>
      <pc:sldChg chg="modSp mod modNotesTx">
        <pc:chgData name="Gabriella" userId="8bef3f30-e89a-44f9-8f0c-8583625e1196" providerId="ADAL" clId="{940B932B-0EC5-4CD7-9005-824516FF5D1D}" dt="2020-11-06T22:05:54.282" v="199"/>
        <pc:sldMkLst>
          <pc:docMk/>
          <pc:sldMk cId="439568803" sldId="264"/>
        </pc:sldMkLst>
        <pc:spChg chg="mod">
          <ac:chgData name="Gabriella" userId="8bef3f30-e89a-44f9-8f0c-8583625e1196" providerId="ADAL" clId="{940B932B-0EC5-4CD7-9005-824516FF5D1D}" dt="2020-11-06T22:05:52.361" v="198"/>
          <ac:spMkLst>
            <pc:docMk/>
            <pc:sldMk cId="439568803" sldId="264"/>
            <ac:spMk id="3" creationId="{A52080E5-2B04-433C-8737-7831DBF696FA}"/>
          </ac:spMkLst>
        </pc:spChg>
      </pc:sldChg>
      <pc:sldChg chg="addSp delSp modSp modNotesTx">
        <pc:chgData name="Gabriella" userId="8bef3f30-e89a-44f9-8f0c-8583625e1196" providerId="ADAL" clId="{940B932B-0EC5-4CD7-9005-824516FF5D1D}" dt="2020-11-08T20:17:03.025" v="663"/>
        <pc:sldMkLst>
          <pc:docMk/>
          <pc:sldMk cId="3480572187" sldId="265"/>
        </pc:sldMkLst>
        <pc:picChg chg="add del mod">
          <ac:chgData name="Gabriella" userId="8bef3f30-e89a-44f9-8f0c-8583625e1196" providerId="ADAL" clId="{940B932B-0EC5-4CD7-9005-824516FF5D1D}" dt="2020-11-08T20:14:58.859" v="661"/>
          <ac:picMkLst>
            <pc:docMk/>
            <pc:sldMk cId="3480572187" sldId="265"/>
            <ac:picMk id="3" creationId="{CD6E3ABE-7B1F-4106-863F-FDE11E5E3CEA}"/>
          </ac:picMkLst>
        </pc:picChg>
        <pc:picChg chg="add del mod">
          <ac:chgData name="Gabriella" userId="8bef3f30-e89a-44f9-8f0c-8583625e1196" providerId="ADAL" clId="{940B932B-0EC5-4CD7-9005-824516FF5D1D}" dt="2020-11-08T20:15:59.753" v="662"/>
          <ac:picMkLst>
            <pc:docMk/>
            <pc:sldMk cId="3480572187" sldId="265"/>
            <ac:picMk id="5" creationId="{E10C6B0C-0BA8-4247-A369-1B4150E2285C}"/>
          </ac:picMkLst>
        </pc:picChg>
        <pc:picChg chg="add del mod">
          <ac:chgData name="Gabriella" userId="8bef3f30-e89a-44f9-8f0c-8583625e1196" providerId="ADAL" clId="{940B932B-0EC5-4CD7-9005-824516FF5D1D}" dt="2020-11-08T20:17:03.025" v="663"/>
          <ac:picMkLst>
            <pc:docMk/>
            <pc:sldMk cId="3480572187" sldId="265"/>
            <ac:picMk id="7" creationId="{0C688AEA-156F-4E26-8408-5F42B737BECC}"/>
          </ac:picMkLst>
        </pc:picChg>
        <pc:picChg chg="add mod">
          <ac:chgData name="Gabriella" userId="8bef3f30-e89a-44f9-8f0c-8583625e1196" providerId="ADAL" clId="{940B932B-0EC5-4CD7-9005-824516FF5D1D}" dt="2020-11-08T20:17:03.025" v="663"/>
          <ac:picMkLst>
            <pc:docMk/>
            <pc:sldMk cId="3480572187" sldId="265"/>
            <ac:picMk id="8" creationId="{D5101D7D-BFCF-4684-9996-6EA24AF9B04F}"/>
          </ac:picMkLst>
        </pc:picChg>
      </pc:sldChg>
      <pc:sldChg chg="addSp delSp modSp mod modTransition modAnim modNotesTx">
        <pc:chgData name="Gabriella" userId="8bef3f30-e89a-44f9-8f0c-8583625e1196" providerId="ADAL" clId="{940B932B-0EC5-4CD7-9005-824516FF5D1D}" dt="2020-11-08T20:40:38.353" v="746"/>
        <pc:sldMkLst>
          <pc:docMk/>
          <pc:sldMk cId="755872397" sldId="266"/>
        </pc:sldMkLst>
        <pc:spChg chg="mod">
          <ac:chgData name="Gabriella" userId="8bef3f30-e89a-44f9-8f0c-8583625e1196" providerId="ADAL" clId="{940B932B-0EC5-4CD7-9005-824516FF5D1D}" dt="2020-11-08T20:23:58.769" v="669" actId="5793"/>
          <ac:spMkLst>
            <pc:docMk/>
            <pc:sldMk cId="755872397" sldId="266"/>
            <ac:spMk id="3" creationId="{A52080E5-2B04-433C-8737-7831DBF696FA}"/>
          </ac:spMkLst>
        </pc:spChg>
        <pc:picChg chg="del">
          <ac:chgData name="Gabriella" userId="8bef3f30-e89a-44f9-8f0c-8583625e1196" providerId="ADAL" clId="{940B932B-0EC5-4CD7-9005-824516FF5D1D}" dt="2020-11-08T20:24:27.845" v="672" actId="478"/>
          <ac:picMkLst>
            <pc:docMk/>
            <pc:sldMk cId="755872397" sldId="266"/>
            <ac:picMk id="4" creationId="{4D954A03-26D9-427A-A752-01867A2779C1}"/>
          </ac:picMkLst>
        </pc:picChg>
        <pc:picChg chg="del">
          <ac:chgData name="Gabriella" userId="8bef3f30-e89a-44f9-8f0c-8583625e1196" providerId="ADAL" clId="{940B932B-0EC5-4CD7-9005-824516FF5D1D}" dt="2020-11-08T20:24:29.869" v="673" actId="478"/>
          <ac:picMkLst>
            <pc:docMk/>
            <pc:sldMk cId="755872397" sldId="266"/>
            <ac:picMk id="5" creationId="{651BE692-62A2-4D4A-B3F0-096CB3DF1741}"/>
          </ac:picMkLst>
        </pc:picChg>
        <pc:picChg chg="del mod">
          <ac:chgData name="Gabriella" userId="8bef3f30-e89a-44f9-8f0c-8583625e1196" providerId="ADAL" clId="{940B932B-0EC5-4CD7-9005-824516FF5D1D}" dt="2020-11-08T20:24:08.726" v="671" actId="478"/>
          <ac:picMkLst>
            <pc:docMk/>
            <pc:sldMk cId="755872397" sldId="266"/>
            <ac:picMk id="6" creationId="{E3A793D7-7707-46BC-9237-03EA973935DA}"/>
          </ac:picMkLst>
        </pc:picChg>
        <pc:picChg chg="add del mod">
          <ac:chgData name="Gabriella" userId="8bef3f30-e89a-44f9-8f0c-8583625e1196" providerId="ADAL" clId="{940B932B-0EC5-4CD7-9005-824516FF5D1D}" dt="2020-11-08T20:19:43.274" v="665"/>
          <ac:picMkLst>
            <pc:docMk/>
            <pc:sldMk cId="755872397" sldId="266"/>
            <ac:picMk id="7" creationId="{0F0B57D7-9DFC-4725-B002-3CE1D45BB018}"/>
          </ac:picMkLst>
        </pc:picChg>
        <pc:picChg chg="add del mod">
          <ac:chgData name="Gabriella" userId="8bef3f30-e89a-44f9-8f0c-8583625e1196" providerId="ADAL" clId="{940B932B-0EC5-4CD7-9005-824516FF5D1D}" dt="2020-11-08T20:19:49.398" v="666"/>
          <ac:picMkLst>
            <pc:docMk/>
            <pc:sldMk cId="755872397" sldId="266"/>
            <ac:picMk id="8" creationId="{09791D84-D177-45BA-8701-7C92883C1BFF}"/>
          </ac:picMkLst>
        </pc:picChg>
        <pc:picChg chg="add mod modCrop">
          <ac:chgData name="Gabriella" userId="8bef3f30-e89a-44f9-8f0c-8583625e1196" providerId="ADAL" clId="{940B932B-0EC5-4CD7-9005-824516FF5D1D}" dt="2020-11-08T20:28:30.823" v="701" actId="1076"/>
          <ac:picMkLst>
            <pc:docMk/>
            <pc:sldMk cId="755872397" sldId="266"/>
            <ac:picMk id="10" creationId="{BF0C58C8-11F6-4B13-AA08-D19D25D15F72}"/>
          </ac:picMkLst>
        </pc:picChg>
        <pc:picChg chg="add del mod">
          <ac:chgData name="Gabriella" userId="8bef3f30-e89a-44f9-8f0c-8583625e1196" providerId="ADAL" clId="{940B932B-0EC5-4CD7-9005-824516FF5D1D}" dt="2020-11-08T20:33:15.344" v="741"/>
          <ac:picMkLst>
            <pc:docMk/>
            <pc:sldMk cId="755872397" sldId="266"/>
            <ac:picMk id="12" creationId="{D34CBF19-5196-4CFE-9E72-2792EE5BF17F}"/>
          </ac:picMkLst>
        </pc:picChg>
        <pc:picChg chg="add mod modCrop">
          <ac:chgData name="Gabriella" userId="8bef3f30-e89a-44f9-8f0c-8583625e1196" providerId="ADAL" clId="{940B932B-0EC5-4CD7-9005-824516FF5D1D}" dt="2020-11-08T20:28:22.759" v="699" actId="1076"/>
          <ac:picMkLst>
            <pc:docMk/>
            <pc:sldMk cId="755872397" sldId="266"/>
            <ac:picMk id="14" creationId="{7F342BE4-BE83-4DE9-A124-9F513242E2CA}"/>
          </ac:picMkLst>
        </pc:picChg>
        <pc:picChg chg="add del mod">
          <ac:chgData name="Gabriella" userId="8bef3f30-e89a-44f9-8f0c-8583625e1196" providerId="ADAL" clId="{940B932B-0EC5-4CD7-9005-824516FF5D1D}" dt="2020-11-08T20:31:30.686" v="721"/>
          <ac:picMkLst>
            <pc:docMk/>
            <pc:sldMk cId="755872397" sldId="266"/>
            <ac:picMk id="16" creationId="{F5E3EDE3-9C20-4095-90CB-1B72C08B8690}"/>
          </ac:picMkLst>
        </pc:picChg>
        <pc:picChg chg="add del mod">
          <ac:chgData name="Gabriella" userId="8bef3f30-e89a-44f9-8f0c-8583625e1196" providerId="ADAL" clId="{940B932B-0EC5-4CD7-9005-824516FF5D1D}" dt="2020-11-08T20:35:03.210" v="743"/>
          <ac:picMkLst>
            <pc:docMk/>
            <pc:sldMk cId="755872397" sldId="266"/>
            <ac:picMk id="17" creationId="{523C2B66-C723-4E09-8596-05AC9323FB4C}"/>
          </ac:picMkLst>
        </pc:picChg>
        <pc:picChg chg="add del mod">
          <ac:chgData name="Gabriella" userId="8bef3f30-e89a-44f9-8f0c-8583625e1196" providerId="ADAL" clId="{940B932B-0EC5-4CD7-9005-824516FF5D1D}" dt="2020-11-08T20:35:28.041" v="744"/>
          <ac:picMkLst>
            <pc:docMk/>
            <pc:sldMk cId="755872397" sldId="266"/>
            <ac:picMk id="18" creationId="{5C91342C-9AC5-4D0F-B601-86B0E8A245C4}"/>
          </ac:picMkLst>
        </pc:picChg>
        <pc:picChg chg="add del mod">
          <ac:chgData name="Gabriella" userId="8bef3f30-e89a-44f9-8f0c-8583625e1196" providerId="ADAL" clId="{940B932B-0EC5-4CD7-9005-824516FF5D1D}" dt="2020-11-08T20:37:24.973" v="745"/>
          <ac:picMkLst>
            <pc:docMk/>
            <pc:sldMk cId="755872397" sldId="266"/>
            <ac:picMk id="19" creationId="{BAB91505-300E-4309-AB83-9D172E09A436}"/>
          </ac:picMkLst>
        </pc:picChg>
        <pc:picChg chg="add del mod">
          <ac:chgData name="Gabriella" userId="8bef3f30-e89a-44f9-8f0c-8583625e1196" providerId="ADAL" clId="{940B932B-0EC5-4CD7-9005-824516FF5D1D}" dt="2020-11-08T20:40:38.353" v="746"/>
          <ac:picMkLst>
            <pc:docMk/>
            <pc:sldMk cId="755872397" sldId="266"/>
            <ac:picMk id="20" creationId="{E261B532-9A68-45CD-AA68-CE2FD84A909F}"/>
          </ac:picMkLst>
        </pc:picChg>
        <pc:picChg chg="add mod">
          <ac:chgData name="Gabriella" userId="8bef3f30-e89a-44f9-8f0c-8583625e1196" providerId="ADAL" clId="{940B932B-0EC5-4CD7-9005-824516FF5D1D}" dt="2020-11-08T20:40:38.353" v="746"/>
          <ac:picMkLst>
            <pc:docMk/>
            <pc:sldMk cId="755872397" sldId="266"/>
            <ac:picMk id="21" creationId="{AD2FC0FB-A296-48CC-AE5F-250B39FC4F67}"/>
          </ac:picMkLst>
        </pc:picChg>
      </pc:sldChg>
      <pc:sldChg chg="modNotesTx">
        <pc:chgData name="Gabriella" userId="8bef3f30-e89a-44f9-8f0c-8583625e1196" providerId="ADAL" clId="{940B932B-0EC5-4CD7-9005-824516FF5D1D}" dt="2020-11-06T22:05:47.408" v="196"/>
        <pc:sldMkLst>
          <pc:docMk/>
          <pc:sldMk cId="4031506840" sldId="270"/>
        </pc:sldMkLst>
      </pc:sldChg>
      <pc:sldChg chg="addSp delSp modSp add mod modAnim">
        <pc:chgData name="Gabriella" userId="8bef3f30-e89a-44f9-8f0c-8583625e1196" providerId="ADAL" clId="{940B932B-0EC5-4CD7-9005-824516FF5D1D}" dt="2020-11-08T20:43:02.747" v="748"/>
        <pc:sldMkLst>
          <pc:docMk/>
          <pc:sldMk cId="4096350078" sldId="272"/>
        </pc:sldMkLst>
        <pc:picChg chg="del">
          <ac:chgData name="Gabriella" userId="8bef3f30-e89a-44f9-8f0c-8583625e1196" providerId="ADAL" clId="{940B932B-0EC5-4CD7-9005-824516FF5D1D}" dt="2020-11-08T20:28:54.468" v="702" actId="478"/>
          <ac:picMkLst>
            <pc:docMk/>
            <pc:sldMk cId="4096350078" sldId="272"/>
            <ac:picMk id="4" creationId="{4D954A03-26D9-427A-A752-01867A2779C1}"/>
          </ac:picMkLst>
        </pc:picChg>
        <pc:picChg chg="del">
          <ac:chgData name="Gabriella" userId="8bef3f30-e89a-44f9-8f0c-8583625e1196" providerId="ADAL" clId="{940B932B-0EC5-4CD7-9005-824516FF5D1D}" dt="2020-11-08T20:28:56.388" v="703" actId="478"/>
          <ac:picMkLst>
            <pc:docMk/>
            <pc:sldMk cId="4096350078" sldId="272"/>
            <ac:picMk id="5" creationId="{651BE692-62A2-4D4A-B3F0-096CB3DF1741}"/>
          </ac:picMkLst>
        </pc:picChg>
        <pc:picChg chg="del">
          <ac:chgData name="Gabriella" userId="8bef3f30-e89a-44f9-8f0c-8583625e1196" providerId="ADAL" clId="{940B932B-0EC5-4CD7-9005-824516FF5D1D}" dt="2020-11-08T20:28:57.957" v="704" actId="478"/>
          <ac:picMkLst>
            <pc:docMk/>
            <pc:sldMk cId="4096350078" sldId="272"/>
            <ac:picMk id="6" creationId="{E3A793D7-7707-46BC-9237-03EA973935DA}"/>
          </ac:picMkLst>
        </pc:picChg>
        <pc:picChg chg="add mod">
          <ac:chgData name="Gabriella" userId="8bef3f30-e89a-44f9-8f0c-8583625e1196" providerId="ADAL" clId="{940B932B-0EC5-4CD7-9005-824516FF5D1D}" dt="2020-11-08T20:29:53.262" v="712" actId="1076"/>
          <ac:picMkLst>
            <pc:docMk/>
            <pc:sldMk cId="4096350078" sldId="272"/>
            <ac:picMk id="8" creationId="{D5F27C71-9D69-4010-B22E-C54EA6B8BBC5}"/>
          </ac:picMkLst>
        </pc:picChg>
        <pc:picChg chg="add del mod">
          <ac:chgData name="Gabriella" userId="8bef3f30-e89a-44f9-8f0c-8583625e1196" providerId="ADAL" clId="{940B932B-0EC5-4CD7-9005-824516FF5D1D}" dt="2020-11-08T20:37:24.973" v="745"/>
          <ac:picMkLst>
            <pc:docMk/>
            <pc:sldMk cId="4096350078" sldId="272"/>
            <ac:picMk id="9" creationId="{350E2929-3E4A-4FF1-9F52-7468D4227DE3}"/>
          </ac:picMkLst>
        </pc:picChg>
        <pc:picChg chg="add del mod">
          <ac:chgData name="Gabriella" userId="8bef3f30-e89a-44f9-8f0c-8583625e1196" providerId="ADAL" clId="{940B932B-0EC5-4CD7-9005-824516FF5D1D}" dt="2020-11-08T20:43:02.747" v="748"/>
          <ac:picMkLst>
            <pc:docMk/>
            <pc:sldMk cId="4096350078" sldId="272"/>
            <ac:picMk id="10" creationId="{06C99E15-00CA-4725-8821-0BAA35F22554}"/>
          </ac:picMkLst>
        </pc:picChg>
        <pc:picChg chg="add mod">
          <ac:chgData name="Gabriella" userId="8bef3f30-e89a-44f9-8f0c-8583625e1196" providerId="ADAL" clId="{940B932B-0EC5-4CD7-9005-824516FF5D1D}" dt="2020-11-08T20:43:02.747" v="748"/>
          <ac:picMkLst>
            <pc:docMk/>
            <pc:sldMk cId="4096350078" sldId="272"/>
            <ac:picMk id="11" creationId="{F4A9A6D2-DCD4-463D-AC4E-ACBC903CC157}"/>
          </ac:picMkLst>
        </pc:picChg>
      </pc:sldChg>
    </pc:docChg>
  </pc:docChgLst>
  <pc:docChgLst>
    <pc:chgData name="Jason Li" userId="S::jason.li@ucalgary.ca::1387fcc7-1be7-4daa-ae40-98d7631b1161" providerId="AD" clId="Web-{8EF049FB-C1AB-4530-BEAD-056BBABA4246}"/>
    <pc:docChg chg="modSld">
      <pc:chgData name="Jason Li" userId="S::jason.li@ucalgary.ca::1387fcc7-1be7-4daa-ae40-98d7631b1161" providerId="AD" clId="Web-{8EF049FB-C1AB-4530-BEAD-056BBABA4246}" dt="2020-11-08T21:32:56.113" v="1" actId="1076"/>
      <pc:docMkLst>
        <pc:docMk/>
      </pc:docMkLst>
      <pc:sldChg chg="modSp">
        <pc:chgData name="Jason Li" userId="S::jason.li@ucalgary.ca::1387fcc7-1be7-4daa-ae40-98d7631b1161" providerId="AD" clId="Web-{8EF049FB-C1AB-4530-BEAD-056BBABA4246}" dt="2020-11-08T21:32:56.113" v="1" actId="1076"/>
        <pc:sldMkLst>
          <pc:docMk/>
          <pc:sldMk cId="2458789796" sldId="262"/>
        </pc:sldMkLst>
        <pc:spChg chg="mod">
          <ac:chgData name="Jason Li" userId="S::jason.li@ucalgary.ca::1387fcc7-1be7-4daa-ae40-98d7631b1161" providerId="AD" clId="Web-{8EF049FB-C1AB-4530-BEAD-056BBABA4246}" dt="2020-11-08T21:32:56.113" v="1" actId="1076"/>
          <ac:spMkLst>
            <pc:docMk/>
            <pc:sldMk cId="2458789796" sldId="262"/>
            <ac:spMk id="2" creationId="{1F521310-A63F-4466-99D9-B4BAF251F21F}"/>
          </ac:spMkLst>
        </pc:spChg>
      </pc:sldChg>
    </pc:docChg>
  </pc:docChgLst>
  <pc:docChgLst>
    <pc:chgData name="Jason Li" userId="S::jason.li@ucalgary.ca::1387fcc7-1be7-4daa-ae40-98d7631b1161" providerId="AD" clId="Web-{10B51516-6357-45D0-9483-10A88564D767}"/>
    <pc:docChg chg="addSld delSld modSld sldOrd">
      <pc:chgData name="Jason Li" userId="S::jason.li@ucalgary.ca::1387fcc7-1be7-4daa-ae40-98d7631b1161" providerId="AD" clId="Web-{10B51516-6357-45D0-9483-10A88564D767}" dt="2020-11-06T04:38:54.315" v="1820" actId="20577"/>
      <pc:docMkLst>
        <pc:docMk/>
      </pc:docMkLst>
      <pc:sldChg chg="modSp">
        <pc:chgData name="Jason Li" userId="S::jason.li@ucalgary.ca::1387fcc7-1be7-4daa-ae40-98d7631b1161" providerId="AD" clId="Web-{10B51516-6357-45D0-9483-10A88564D767}" dt="2020-11-06T04:26:23.060" v="1362" actId="20577"/>
        <pc:sldMkLst>
          <pc:docMk/>
          <pc:sldMk cId="773843816" sldId="263"/>
        </pc:sldMkLst>
        <pc:spChg chg="mod">
          <ac:chgData name="Jason Li" userId="S::jason.li@ucalgary.ca::1387fcc7-1be7-4daa-ae40-98d7631b1161" providerId="AD" clId="Web-{10B51516-6357-45D0-9483-10A88564D767}" dt="2020-11-06T04:26:23.060" v="1362" actId="20577"/>
          <ac:spMkLst>
            <pc:docMk/>
            <pc:sldMk cId="773843816" sldId="263"/>
            <ac:spMk id="3" creationId="{A52080E5-2B04-433C-8737-7831DBF696FA}"/>
          </ac:spMkLst>
        </pc:spChg>
      </pc:sldChg>
      <pc:sldChg chg="addSp modSp">
        <pc:chgData name="Jason Li" userId="S::jason.li@ucalgary.ca::1387fcc7-1be7-4daa-ae40-98d7631b1161" providerId="AD" clId="Web-{10B51516-6357-45D0-9483-10A88564D767}" dt="2020-11-06T04:38:54.315" v="1819" actId="20577"/>
        <pc:sldMkLst>
          <pc:docMk/>
          <pc:sldMk cId="439568803" sldId="264"/>
        </pc:sldMkLst>
        <pc:spChg chg="mod">
          <ac:chgData name="Jason Li" userId="S::jason.li@ucalgary.ca::1387fcc7-1be7-4daa-ae40-98d7631b1161" providerId="AD" clId="Web-{10B51516-6357-45D0-9483-10A88564D767}" dt="2020-11-06T04:38:54.315" v="1819" actId="20577"/>
          <ac:spMkLst>
            <pc:docMk/>
            <pc:sldMk cId="439568803" sldId="264"/>
            <ac:spMk id="3" creationId="{A52080E5-2B04-433C-8737-7831DBF696FA}"/>
          </ac:spMkLst>
        </pc:spChg>
        <pc:picChg chg="add mod">
          <ac:chgData name="Jason Li" userId="S::jason.li@ucalgary.ca::1387fcc7-1be7-4daa-ae40-98d7631b1161" providerId="AD" clId="Web-{10B51516-6357-45D0-9483-10A88564D767}" dt="2020-11-06T04:32:06.358" v="1816" actId="1076"/>
          <ac:picMkLst>
            <pc:docMk/>
            <pc:sldMk cId="439568803" sldId="264"/>
            <ac:picMk id="4" creationId="{35DD9104-24E9-4925-A06F-1C7781BA6861}"/>
          </ac:picMkLst>
        </pc:picChg>
      </pc:sldChg>
      <pc:sldChg chg="addSp delSp modSp mod setBg">
        <pc:chgData name="Jason Li" userId="S::jason.li@ucalgary.ca::1387fcc7-1be7-4daa-ae40-98d7631b1161" providerId="AD" clId="Web-{10B51516-6357-45D0-9483-10A88564D767}" dt="2020-11-06T04:10:13.350" v="11" actId="1076"/>
        <pc:sldMkLst>
          <pc:docMk/>
          <pc:sldMk cId="3480572187" sldId="265"/>
        </pc:sldMkLst>
        <pc:spChg chg="mod">
          <ac:chgData name="Jason Li" userId="S::jason.li@ucalgary.ca::1387fcc7-1be7-4daa-ae40-98d7631b1161" providerId="AD" clId="Web-{10B51516-6357-45D0-9483-10A88564D767}" dt="2020-11-06T04:09:54.991" v="7"/>
          <ac:spMkLst>
            <pc:docMk/>
            <pc:sldMk cId="3480572187" sldId="265"/>
            <ac:spMk id="2" creationId="{1F521310-A63F-4466-99D9-B4BAF251F21F}"/>
          </ac:spMkLst>
        </pc:spChg>
        <pc:spChg chg="add del">
          <ac:chgData name="Jason Li" userId="S::jason.li@ucalgary.ca::1387fcc7-1be7-4daa-ae40-98d7631b1161" providerId="AD" clId="Web-{10B51516-6357-45D0-9483-10A88564D767}" dt="2020-11-06T04:09:28.131" v="2"/>
          <ac:spMkLst>
            <pc:docMk/>
            <pc:sldMk cId="3480572187" sldId="265"/>
            <ac:spMk id="3" creationId="{3C4B9982-47E7-435F-8015-59D70A4B4AD9}"/>
          </ac:spMkLst>
        </pc:spChg>
        <pc:spChg chg="mod ord">
          <ac:chgData name="Jason Li" userId="S::jason.li@ucalgary.ca::1387fcc7-1be7-4daa-ae40-98d7631b1161" providerId="AD" clId="Web-{10B51516-6357-45D0-9483-10A88564D767}" dt="2020-11-06T04:09:54.991" v="7"/>
          <ac:spMkLst>
            <pc:docMk/>
            <pc:sldMk cId="3480572187" sldId="265"/>
            <ac:spMk id="4" creationId="{D2FEEDB8-38E0-47AA-8DB5-DFAE66060E54}"/>
          </ac:spMkLst>
        </pc:spChg>
        <pc:spChg chg="add">
          <ac:chgData name="Jason Li" userId="S::jason.li@ucalgary.ca::1387fcc7-1be7-4daa-ae40-98d7631b1161" providerId="AD" clId="Web-{10B51516-6357-45D0-9483-10A88564D767}" dt="2020-11-06T04:09:54.991" v="7"/>
          <ac:spMkLst>
            <pc:docMk/>
            <pc:sldMk cId="3480572187" sldId="265"/>
            <ac:spMk id="11" creationId="{3DE8C63E-8D14-47EC-8FFD-7471461ED5E8}"/>
          </ac:spMkLst>
        </pc:spChg>
        <pc:spChg chg="add">
          <ac:chgData name="Jason Li" userId="S::jason.li@ucalgary.ca::1387fcc7-1be7-4daa-ae40-98d7631b1161" providerId="AD" clId="Web-{10B51516-6357-45D0-9483-10A88564D767}" dt="2020-11-06T04:09:54.991" v="7"/>
          <ac:spMkLst>
            <pc:docMk/>
            <pc:sldMk cId="3480572187" sldId="265"/>
            <ac:spMk id="13" creationId="{E0F55756-5517-4E65-9936-F04BB3279149}"/>
          </ac:spMkLst>
        </pc:spChg>
        <pc:spChg chg="add">
          <ac:chgData name="Jason Li" userId="S::jason.li@ucalgary.ca::1387fcc7-1be7-4daa-ae40-98d7631b1161" providerId="AD" clId="Web-{10B51516-6357-45D0-9483-10A88564D767}" dt="2020-11-06T04:09:54.991" v="7"/>
          <ac:spMkLst>
            <pc:docMk/>
            <pc:sldMk cId="3480572187" sldId="265"/>
            <ac:spMk id="15" creationId="{EFF5D5D3-8E5C-431F-8A46-4EC7333E6D5A}"/>
          </ac:spMkLst>
        </pc:spChg>
        <pc:spChg chg="add">
          <ac:chgData name="Jason Li" userId="S::jason.li@ucalgary.ca::1387fcc7-1be7-4daa-ae40-98d7631b1161" providerId="AD" clId="Web-{10B51516-6357-45D0-9483-10A88564D767}" dt="2020-11-06T04:09:54.991" v="7"/>
          <ac:spMkLst>
            <pc:docMk/>
            <pc:sldMk cId="3480572187" sldId="265"/>
            <ac:spMk id="17" creationId="{2EED4FE5-E011-48EB-BF16-B127FDB76290}"/>
          </ac:spMkLst>
        </pc:spChg>
        <pc:spChg chg="add">
          <ac:chgData name="Jason Li" userId="S::jason.li@ucalgary.ca::1387fcc7-1be7-4daa-ae40-98d7631b1161" providerId="AD" clId="Web-{10B51516-6357-45D0-9483-10A88564D767}" dt="2020-11-06T04:09:54.991" v="7"/>
          <ac:spMkLst>
            <pc:docMk/>
            <pc:sldMk cId="3480572187" sldId="265"/>
            <ac:spMk id="19" creationId="{7D1D3795-2AE3-4E10-B3E0-8C87DE95B9D2}"/>
          </ac:spMkLst>
        </pc:spChg>
        <pc:picChg chg="add del mod ord modCrop">
          <ac:chgData name="Jason Li" userId="S::jason.li@ucalgary.ca::1387fcc7-1be7-4daa-ae40-98d7631b1161" providerId="AD" clId="Web-{10B51516-6357-45D0-9483-10A88564D767}" dt="2020-11-06T04:09:26.475" v="1"/>
          <ac:picMkLst>
            <pc:docMk/>
            <pc:sldMk cId="3480572187" sldId="265"/>
            <ac:picMk id="5" creationId="{54E5C8B3-7B9E-46DF-873E-6DAA3678C7BA}"/>
          </ac:picMkLst>
        </pc:picChg>
        <pc:picChg chg="add mod">
          <ac:chgData name="Jason Li" userId="S::jason.li@ucalgary.ca::1387fcc7-1be7-4daa-ae40-98d7631b1161" providerId="AD" clId="Web-{10B51516-6357-45D0-9483-10A88564D767}" dt="2020-11-06T04:10:13.350" v="11" actId="1076"/>
          <ac:picMkLst>
            <pc:docMk/>
            <pc:sldMk cId="3480572187" sldId="265"/>
            <ac:picMk id="6" creationId="{C35844B9-1CF7-4814-A0CC-5B0A932001C8}"/>
          </ac:picMkLst>
        </pc:picChg>
      </pc:sldChg>
      <pc:sldChg chg="modSp add ord replId">
        <pc:chgData name="Jason Li" userId="S::jason.li@ucalgary.ca::1387fcc7-1be7-4daa-ae40-98d7631b1161" providerId="AD" clId="Web-{10B51516-6357-45D0-9483-10A88564D767}" dt="2020-11-06T04:11:15.210" v="124" actId="20577"/>
        <pc:sldMkLst>
          <pc:docMk/>
          <pc:sldMk cId="755872397" sldId="266"/>
        </pc:sldMkLst>
        <pc:spChg chg="mod">
          <ac:chgData name="Jason Li" userId="S::jason.li@ucalgary.ca::1387fcc7-1be7-4daa-ae40-98d7631b1161" providerId="AD" clId="Web-{10B51516-6357-45D0-9483-10A88564D767}" dt="2020-11-06T04:11:15.210" v="124" actId="20577"/>
          <ac:spMkLst>
            <pc:docMk/>
            <pc:sldMk cId="755872397" sldId="266"/>
            <ac:spMk id="2" creationId="{187F95F5-F255-476B-9F30-BA8F2E3E32E4}"/>
          </ac:spMkLst>
        </pc:spChg>
      </pc:sldChg>
      <pc:sldChg chg="modSp add replId">
        <pc:chgData name="Jason Li" userId="S::jason.li@ucalgary.ca::1387fcc7-1be7-4daa-ae40-98d7631b1161" providerId="AD" clId="Web-{10B51516-6357-45D0-9483-10A88564D767}" dt="2020-11-06T04:12:32.023" v="180" actId="20577"/>
        <pc:sldMkLst>
          <pc:docMk/>
          <pc:sldMk cId="303150734" sldId="267"/>
        </pc:sldMkLst>
        <pc:spChg chg="mod">
          <ac:chgData name="Jason Li" userId="S::jason.li@ucalgary.ca::1387fcc7-1be7-4daa-ae40-98d7631b1161" providerId="AD" clId="Web-{10B51516-6357-45D0-9483-10A88564D767}" dt="2020-11-06T04:12:32.023" v="180" actId="20577"/>
          <ac:spMkLst>
            <pc:docMk/>
            <pc:sldMk cId="303150734" sldId="267"/>
            <ac:spMk id="2" creationId="{187F95F5-F255-476B-9F30-BA8F2E3E32E4}"/>
          </ac:spMkLst>
        </pc:spChg>
      </pc:sldChg>
      <pc:sldChg chg="modSp add replId">
        <pc:chgData name="Jason Li" userId="S::jason.li@ucalgary.ca::1387fcc7-1be7-4daa-ae40-98d7631b1161" providerId="AD" clId="Web-{10B51516-6357-45D0-9483-10A88564D767}" dt="2020-11-06T04:12:56.789" v="231" actId="20577"/>
        <pc:sldMkLst>
          <pc:docMk/>
          <pc:sldMk cId="3566510258" sldId="268"/>
        </pc:sldMkLst>
        <pc:spChg chg="mod">
          <ac:chgData name="Jason Li" userId="S::jason.li@ucalgary.ca::1387fcc7-1be7-4daa-ae40-98d7631b1161" providerId="AD" clId="Web-{10B51516-6357-45D0-9483-10A88564D767}" dt="2020-11-06T04:12:56.789" v="231" actId="20577"/>
          <ac:spMkLst>
            <pc:docMk/>
            <pc:sldMk cId="3566510258" sldId="268"/>
            <ac:spMk id="2" creationId="{187F95F5-F255-476B-9F30-BA8F2E3E32E4}"/>
          </ac:spMkLst>
        </pc:spChg>
      </pc:sldChg>
      <pc:sldChg chg="modSp add replId">
        <pc:chgData name="Jason Li" userId="S::jason.li@ucalgary.ca::1387fcc7-1be7-4daa-ae40-98d7631b1161" providerId="AD" clId="Web-{10B51516-6357-45D0-9483-10A88564D767}" dt="2020-11-06T04:13:09.523" v="241" actId="20577"/>
        <pc:sldMkLst>
          <pc:docMk/>
          <pc:sldMk cId="1967169403" sldId="269"/>
        </pc:sldMkLst>
        <pc:spChg chg="mod">
          <ac:chgData name="Jason Li" userId="S::jason.li@ucalgary.ca::1387fcc7-1be7-4daa-ae40-98d7631b1161" providerId="AD" clId="Web-{10B51516-6357-45D0-9483-10A88564D767}" dt="2020-11-06T04:13:09.523" v="241" actId="20577"/>
          <ac:spMkLst>
            <pc:docMk/>
            <pc:sldMk cId="1967169403" sldId="269"/>
            <ac:spMk id="2" creationId="{187F95F5-F255-476B-9F30-BA8F2E3E32E4}"/>
          </ac:spMkLst>
        </pc:spChg>
      </pc:sldChg>
      <pc:sldChg chg="add del replId">
        <pc:chgData name="Jason Li" userId="S::jason.li@ucalgary.ca::1387fcc7-1be7-4daa-ae40-98d7631b1161" providerId="AD" clId="Web-{10B51516-6357-45D0-9483-10A88564D767}" dt="2020-11-06T04:31:20.014" v="1747"/>
        <pc:sldMkLst>
          <pc:docMk/>
          <pc:sldMk cId="2207164631" sldId="270"/>
        </pc:sldMkLst>
      </pc:sldChg>
    </pc:docChg>
  </pc:docChgLst>
  <pc:docChgLst>
    <pc:chgData name="Zahra Ghavasieh" userId="S::zahra.ghavasieh@ucalgary.ca::b036650a-e807-465a-9702-d8fd2d00cadc" providerId="AD" clId="Web-{29FED434-758C-5507-17A2-DA9DB7D97EA7}"/>
    <pc:docChg chg="addSld modSld">
      <pc:chgData name="Zahra Ghavasieh" userId="S::zahra.ghavasieh@ucalgary.ca::b036650a-e807-465a-9702-d8fd2d00cadc" providerId="AD" clId="Web-{29FED434-758C-5507-17A2-DA9DB7D97EA7}" dt="2020-11-05T02:18:43.647" v="109" actId="1076"/>
      <pc:docMkLst>
        <pc:docMk/>
      </pc:docMkLst>
      <pc:sldChg chg="modSp">
        <pc:chgData name="Zahra Ghavasieh" userId="S::zahra.ghavasieh@ucalgary.ca::b036650a-e807-465a-9702-d8fd2d00cadc" providerId="AD" clId="Web-{29FED434-758C-5507-17A2-DA9DB7D97EA7}" dt="2020-11-05T02:02:01.615" v="30" actId="20577"/>
        <pc:sldMkLst>
          <pc:docMk/>
          <pc:sldMk cId="1688268825" sldId="256"/>
        </pc:sldMkLst>
        <pc:spChg chg="mod">
          <ac:chgData name="Zahra Ghavasieh" userId="S::zahra.ghavasieh@ucalgary.ca::b036650a-e807-465a-9702-d8fd2d00cadc" providerId="AD" clId="Web-{29FED434-758C-5507-17A2-DA9DB7D97EA7}" dt="2020-11-05T02:00:47.748" v="9" actId="1076"/>
          <ac:spMkLst>
            <pc:docMk/>
            <pc:sldMk cId="1688268825" sldId="256"/>
            <ac:spMk id="2" creationId="{4809B023-1821-4728-BA7F-E889D3CCD461}"/>
          </ac:spMkLst>
        </pc:spChg>
        <pc:spChg chg="mod">
          <ac:chgData name="Zahra Ghavasieh" userId="S::zahra.ghavasieh@ucalgary.ca::b036650a-e807-465a-9702-d8fd2d00cadc" providerId="AD" clId="Web-{29FED434-758C-5507-17A2-DA9DB7D97EA7}" dt="2020-11-05T02:02:01.615" v="30" actId="20577"/>
          <ac:spMkLst>
            <pc:docMk/>
            <pc:sldMk cId="1688268825" sldId="256"/>
            <ac:spMk id="3" creationId="{2178DC39-0815-4458-9411-175AF1BCD806}"/>
          </ac:spMkLst>
        </pc:spChg>
      </pc:sldChg>
      <pc:sldChg chg="modSp new">
        <pc:chgData name="Zahra Ghavasieh" userId="S::zahra.ghavasieh@ucalgary.ca::b036650a-e807-465a-9702-d8fd2d00cadc" providerId="AD" clId="Web-{29FED434-758C-5507-17A2-DA9DB7D97EA7}" dt="2020-11-05T02:07:01.893" v="50" actId="20577"/>
        <pc:sldMkLst>
          <pc:docMk/>
          <pc:sldMk cId="410131770" sldId="257"/>
        </pc:sldMkLst>
        <pc:spChg chg="mod">
          <ac:chgData name="Zahra Ghavasieh" userId="S::zahra.ghavasieh@ucalgary.ca::b036650a-e807-465a-9702-d8fd2d00cadc" providerId="AD" clId="Web-{29FED434-758C-5507-17A2-DA9DB7D97EA7}" dt="2020-11-05T02:07:01.893" v="50" actId="20577"/>
          <ac:spMkLst>
            <pc:docMk/>
            <pc:sldMk cId="410131770" sldId="257"/>
            <ac:spMk id="2" creationId="{187F95F5-F255-476B-9F30-BA8F2E3E32E4}"/>
          </ac:spMkLst>
        </pc:spChg>
      </pc:sldChg>
      <pc:sldChg chg="modSp new">
        <pc:chgData name="Zahra Ghavasieh" userId="S::zahra.ghavasieh@ucalgary.ca::b036650a-e807-465a-9702-d8fd2d00cadc" providerId="AD" clId="Web-{29FED434-758C-5507-17A2-DA9DB7D97EA7}" dt="2020-11-05T02:07:50.304" v="63" actId="20577"/>
        <pc:sldMkLst>
          <pc:docMk/>
          <pc:sldMk cId="2438553369" sldId="258"/>
        </pc:sldMkLst>
        <pc:spChg chg="mod">
          <ac:chgData name="Zahra Ghavasieh" userId="S::zahra.ghavasieh@ucalgary.ca::b036650a-e807-465a-9702-d8fd2d00cadc" providerId="AD" clId="Web-{29FED434-758C-5507-17A2-DA9DB7D97EA7}" dt="2020-11-05T02:07:50.304" v="63" actId="20577"/>
          <ac:spMkLst>
            <pc:docMk/>
            <pc:sldMk cId="2438553369" sldId="258"/>
            <ac:spMk id="2" creationId="{1F521310-A63F-4466-99D9-B4BAF251F21F}"/>
          </ac:spMkLst>
        </pc:spChg>
      </pc:sldChg>
      <pc:sldChg chg="addSp delSp modSp new mod setBg">
        <pc:chgData name="Zahra Ghavasieh" userId="S::zahra.ghavasieh@ucalgary.ca::b036650a-e807-465a-9702-d8fd2d00cadc" providerId="AD" clId="Web-{29FED434-758C-5507-17A2-DA9DB7D97EA7}" dt="2020-11-05T02:18:33.818" v="101"/>
        <pc:sldMkLst>
          <pc:docMk/>
          <pc:sldMk cId="1255115891" sldId="259"/>
        </pc:sldMkLst>
        <pc:spChg chg="mod ord">
          <ac:chgData name="Zahra Ghavasieh" userId="S::zahra.ghavasieh@ucalgary.ca::b036650a-e807-465a-9702-d8fd2d00cadc" providerId="AD" clId="Web-{29FED434-758C-5507-17A2-DA9DB7D97EA7}" dt="2020-11-05T02:14:48.578" v="82"/>
          <ac:spMkLst>
            <pc:docMk/>
            <pc:sldMk cId="1255115891" sldId="259"/>
            <ac:spMk id="2" creationId="{81FEC8C6-DB7A-4C57-916B-01B978E3B482}"/>
          </ac:spMkLst>
        </pc:spChg>
        <pc:spChg chg="del">
          <ac:chgData name="Zahra Ghavasieh" userId="S::zahra.ghavasieh@ucalgary.ca::b036650a-e807-465a-9702-d8fd2d00cadc" providerId="AD" clId="Web-{29FED434-758C-5507-17A2-DA9DB7D97EA7}" dt="2020-11-05T02:14:10.574" v="79"/>
          <ac:spMkLst>
            <pc:docMk/>
            <pc:sldMk cId="1255115891" sldId="259"/>
            <ac:spMk id="3" creationId="{F71DAB14-2A9E-4732-8EFC-9773603CA4A1}"/>
          </ac:spMkLst>
        </pc:spChg>
        <pc:spChg chg="mod">
          <ac:chgData name="Zahra Ghavasieh" userId="S::zahra.ghavasieh@ucalgary.ca::b036650a-e807-465a-9702-d8fd2d00cadc" providerId="AD" clId="Web-{29FED434-758C-5507-17A2-DA9DB7D97EA7}" dt="2020-11-05T02:14:48.578" v="82"/>
          <ac:spMkLst>
            <pc:docMk/>
            <pc:sldMk cId="1255115891" sldId="259"/>
            <ac:spMk id="4" creationId="{1880363B-B64F-4504-9392-E821133CF217}"/>
          </ac:spMkLst>
        </pc:spChg>
        <pc:spChg chg="add del mod">
          <ac:chgData name="Zahra Ghavasieh" userId="S::zahra.ghavasieh@ucalgary.ca::b036650a-e807-465a-9702-d8fd2d00cadc" providerId="AD" clId="Web-{29FED434-758C-5507-17A2-DA9DB7D97EA7}" dt="2020-11-05T02:18:29.224" v="99"/>
          <ac:spMkLst>
            <pc:docMk/>
            <pc:sldMk cId="1255115891" sldId="259"/>
            <ac:spMk id="8" creationId="{18655881-F509-4A14-8F4A-A3E378CF2C17}"/>
          </ac:spMkLst>
        </pc:spChg>
        <pc:spChg chg="add del">
          <ac:chgData name="Zahra Ghavasieh" userId="S::zahra.ghavasieh@ucalgary.ca::b036650a-e807-465a-9702-d8fd2d00cadc" providerId="AD" clId="Web-{29FED434-758C-5507-17A2-DA9DB7D97EA7}" dt="2020-11-05T02:14:48.578" v="82"/>
          <ac:spMkLst>
            <pc:docMk/>
            <pc:sldMk cId="1255115891" sldId="259"/>
            <ac:spMk id="10" creationId="{861A0104-BF6E-465D-B05F-F41F69B3680A}"/>
          </ac:spMkLst>
        </pc:spChg>
        <pc:spChg chg="add mod">
          <ac:chgData name="Zahra Ghavasieh" userId="S::zahra.ghavasieh@ucalgary.ca::b036650a-e807-465a-9702-d8fd2d00cadc" providerId="AD" clId="Web-{29FED434-758C-5507-17A2-DA9DB7D97EA7}" dt="2020-11-05T02:18:33.818" v="101"/>
          <ac:spMkLst>
            <pc:docMk/>
            <pc:sldMk cId="1255115891" sldId="259"/>
            <ac:spMk id="11" creationId="{9744F9CF-5E0D-4908-AA7C-2441E0183EFE}"/>
          </ac:spMkLst>
        </pc:spChg>
        <pc:spChg chg="add del">
          <ac:chgData name="Zahra Ghavasieh" userId="S::zahra.ghavasieh@ucalgary.ca::b036650a-e807-465a-9702-d8fd2d00cadc" providerId="AD" clId="Web-{29FED434-758C-5507-17A2-DA9DB7D97EA7}" dt="2020-11-05T02:14:48.578" v="82"/>
          <ac:spMkLst>
            <pc:docMk/>
            <pc:sldMk cId="1255115891" sldId="259"/>
            <ac:spMk id="12" creationId="{03B901C5-8FDC-42CF-AE02-104ECD0C25E5}"/>
          </ac:spMkLst>
        </pc:spChg>
        <pc:spChg chg="add del">
          <ac:chgData name="Zahra Ghavasieh" userId="S::zahra.ghavasieh@ucalgary.ca::b036650a-e807-465a-9702-d8fd2d00cadc" providerId="AD" clId="Web-{29FED434-758C-5507-17A2-DA9DB7D97EA7}" dt="2020-11-05T02:14:48.578" v="82"/>
          <ac:spMkLst>
            <pc:docMk/>
            <pc:sldMk cId="1255115891" sldId="259"/>
            <ac:spMk id="14" creationId="{5F416BC6-45D9-42E2-812E-8642852FBABE}"/>
          </ac:spMkLst>
        </pc:spChg>
        <pc:spChg chg="add del">
          <ac:chgData name="Zahra Ghavasieh" userId="S::zahra.ghavasieh@ucalgary.ca::b036650a-e807-465a-9702-d8fd2d00cadc" providerId="AD" clId="Web-{29FED434-758C-5507-17A2-DA9DB7D97EA7}" dt="2020-11-05T02:14:48.578" v="82"/>
          <ac:spMkLst>
            <pc:docMk/>
            <pc:sldMk cId="1255115891" sldId="259"/>
            <ac:spMk id="16" creationId="{7D8FFABA-35FF-4824-A828-AF70682C1714}"/>
          </ac:spMkLst>
        </pc:spChg>
        <pc:spChg chg="add del">
          <ac:chgData name="Zahra Ghavasieh" userId="S::zahra.ghavasieh@ucalgary.ca::b036650a-e807-465a-9702-d8fd2d00cadc" providerId="AD" clId="Web-{29FED434-758C-5507-17A2-DA9DB7D97EA7}" dt="2020-11-05T02:14:48.578" v="82"/>
          <ac:spMkLst>
            <pc:docMk/>
            <pc:sldMk cId="1255115891" sldId="259"/>
            <ac:spMk id="18" creationId="{C36AA63B-9EE1-4A5A-ABD7-4BA42FEF4152}"/>
          </ac:spMkLst>
        </pc:spChg>
        <pc:spChg chg="add del">
          <ac:chgData name="Zahra Ghavasieh" userId="S::zahra.ghavasieh@ucalgary.ca::b036650a-e807-465a-9702-d8fd2d00cadc" providerId="AD" clId="Web-{29FED434-758C-5507-17A2-DA9DB7D97EA7}" dt="2020-11-05T02:14:48.578" v="82"/>
          <ac:spMkLst>
            <pc:docMk/>
            <pc:sldMk cId="1255115891" sldId="259"/>
            <ac:spMk id="20" creationId="{4D89016A-FD6A-409F-BD59-281B82AF3EFF}"/>
          </ac:spMkLst>
        </pc:spChg>
        <pc:spChg chg="add">
          <ac:chgData name="Zahra Ghavasieh" userId="S::zahra.ghavasieh@ucalgary.ca::b036650a-e807-465a-9702-d8fd2d00cadc" providerId="AD" clId="Web-{29FED434-758C-5507-17A2-DA9DB7D97EA7}" dt="2020-11-05T02:14:48.578" v="82"/>
          <ac:spMkLst>
            <pc:docMk/>
            <pc:sldMk cId="1255115891" sldId="259"/>
            <ac:spMk id="25" creationId="{861A0104-BF6E-465D-B05F-F41F69B3680A}"/>
          </ac:spMkLst>
        </pc:spChg>
        <pc:spChg chg="add">
          <ac:chgData name="Zahra Ghavasieh" userId="S::zahra.ghavasieh@ucalgary.ca::b036650a-e807-465a-9702-d8fd2d00cadc" providerId="AD" clId="Web-{29FED434-758C-5507-17A2-DA9DB7D97EA7}" dt="2020-11-05T02:14:48.578" v="82"/>
          <ac:spMkLst>
            <pc:docMk/>
            <pc:sldMk cId="1255115891" sldId="259"/>
            <ac:spMk id="27" creationId="{03B901C5-8FDC-42CF-AE02-104ECD0C25E5}"/>
          </ac:spMkLst>
        </pc:spChg>
        <pc:spChg chg="add">
          <ac:chgData name="Zahra Ghavasieh" userId="S::zahra.ghavasieh@ucalgary.ca::b036650a-e807-465a-9702-d8fd2d00cadc" providerId="AD" clId="Web-{29FED434-758C-5507-17A2-DA9DB7D97EA7}" dt="2020-11-05T02:14:48.578" v="82"/>
          <ac:spMkLst>
            <pc:docMk/>
            <pc:sldMk cId="1255115891" sldId="259"/>
            <ac:spMk id="29" creationId="{A5892F25-1AB8-4037-B737-543A335A2579}"/>
          </ac:spMkLst>
        </pc:spChg>
        <pc:spChg chg="add">
          <ac:chgData name="Zahra Ghavasieh" userId="S::zahra.ghavasieh@ucalgary.ca::b036650a-e807-465a-9702-d8fd2d00cadc" providerId="AD" clId="Web-{29FED434-758C-5507-17A2-DA9DB7D97EA7}" dt="2020-11-05T02:14:48.578" v="82"/>
          <ac:spMkLst>
            <pc:docMk/>
            <pc:sldMk cId="1255115891" sldId="259"/>
            <ac:spMk id="31" creationId="{0957C624-A3DE-4903-8279-381F061DC84C}"/>
          </ac:spMkLst>
        </pc:spChg>
        <pc:spChg chg="add">
          <ac:chgData name="Zahra Ghavasieh" userId="S::zahra.ghavasieh@ucalgary.ca::b036650a-e807-465a-9702-d8fd2d00cadc" providerId="AD" clId="Web-{29FED434-758C-5507-17A2-DA9DB7D97EA7}" dt="2020-11-05T02:14:48.578" v="82"/>
          <ac:spMkLst>
            <pc:docMk/>
            <pc:sldMk cId="1255115891" sldId="259"/>
            <ac:spMk id="33" creationId="{39D285BF-1B46-4ECB-BD1A-A2258820C547}"/>
          </ac:spMkLst>
        </pc:spChg>
        <pc:spChg chg="add">
          <ac:chgData name="Zahra Ghavasieh" userId="S::zahra.ghavasieh@ucalgary.ca::b036650a-e807-465a-9702-d8fd2d00cadc" providerId="AD" clId="Web-{29FED434-758C-5507-17A2-DA9DB7D97EA7}" dt="2020-11-05T02:14:48.578" v="82"/>
          <ac:spMkLst>
            <pc:docMk/>
            <pc:sldMk cId="1255115891" sldId="259"/>
            <ac:spMk id="35" creationId="{ADC3DC00-9CF4-415D-9082-907AE443F366}"/>
          </ac:spMkLst>
        </pc:spChg>
        <pc:picChg chg="add del mod ord modCrop">
          <ac:chgData name="Zahra Ghavasieh" userId="S::zahra.ghavasieh@ucalgary.ca::b036650a-e807-465a-9702-d8fd2d00cadc" providerId="AD" clId="Web-{29FED434-758C-5507-17A2-DA9DB7D97EA7}" dt="2020-11-05T02:18:33.818" v="101"/>
          <ac:picMkLst>
            <pc:docMk/>
            <pc:sldMk cId="1255115891" sldId="259"/>
            <ac:picMk id="5" creationId="{BB0E8A73-FA38-4A57-9904-5D7D9B88F38C}"/>
          </ac:picMkLst>
        </pc:picChg>
        <pc:picChg chg="add del mod modCrop">
          <ac:chgData name="Zahra Ghavasieh" userId="S::zahra.ghavasieh@ucalgary.ca::b036650a-e807-465a-9702-d8fd2d00cadc" providerId="AD" clId="Web-{29FED434-758C-5507-17A2-DA9DB7D97EA7}" dt="2020-11-05T02:18:33.709" v="100"/>
          <ac:picMkLst>
            <pc:docMk/>
            <pc:sldMk cId="1255115891" sldId="259"/>
            <ac:picMk id="6" creationId="{B4DDECB7-3A62-4AE4-912B-891C63AB911D}"/>
          </ac:picMkLst>
        </pc:picChg>
      </pc:sldChg>
      <pc:sldChg chg="addSp delSp modSp new">
        <pc:chgData name="Zahra Ghavasieh" userId="S::zahra.ghavasieh@ucalgary.ca::b036650a-e807-465a-9702-d8fd2d00cadc" providerId="AD" clId="Web-{29FED434-758C-5507-17A2-DA9DB7D97EA7}" dt="2020-11-05T02:18:43.647" v="109" actId="1076"/>
        <pc:sldMkLst>
          <pc:docMk/>
          <pc:sldMk cId="4018972797" sldId="260"/>
        </pc:sldMkLst>
        <pc:picChg chg="add del mod">
          <ac:chgData name="Zahra Ghavasieh" userId="S::zahra.ghavasieh@ucalgary.ca::b036650a-e807-465a-9702-d8fd2d00cadc" providerId="AD" clId="Web-{29FED434-758C-5507-17A2-DA9DB7D97EA7}" dt="2020-11-05T02:18:27.208" v="98"/>
          <ac:picMkLst>
            <pc:docMk/>
            <pc:sldMk cId="4018972797" sldId="260"/>
            <ac:picMk id="3" creationId="{6C4C12D8-B201-43B0-B2D3-A3EA330CB45B}"/>
          </ac:picMkLst>
        </pc:picChg>
        <pc:picChg chg="add mod">
          <ac:chgData name="Zahra Ghavasieh" userId="S::zahra.ghavasieh@ucalgary.ca::b036650a-e807-465a-9702-d8fd2d00cadc" providerId="AD" clId="Web-{29FED434-758C-5507-17A2-DA9DB7D97EA7}" dt="2020-11-05T02:18:43.647" v="109" actId="1076"/>
          <ac:picMkLst>
            <pc:docMk/>
            <pc:sldMk cId="4018972797" sldId="260"/>
            <ac:picMk id="4" creationId="{CF955FD6-8EDD-4F53-B0FF-8A3B59AA89AD}"/>
          </ac:picMkLst>
        </pc:picChg>
        <pc:picChg chg="add mod">
          <ac:chgData name="Zahra Ghavasieh" userId="S::zahra.ghavasieh@ucalgary.ca::b036650a-e807-465a-9702-d8fd2d00cadc" providerId="AD" clId="Web-{29FED434-758C-5507-17A2-DA9DB7D97EA7}" dt="2020-11-05T02:18:43.069" v="108" actId="1076"/>
          <ac:picMkLst>
            <pc:docMk/>
            <pc:sldMk cId="4018972797" sldId="260"/>
            <ac:picMk id="5" creationId="{A0046A65-4ED2-45A2-97F8-2A26FE7B20F5}"/>
          </ac:picMkLst>
        </pc:picChg>
      </pc:sldChg>
    </pc:docChg>
  </pc:docChgLst>
  <pc:docChgLst>
    <pc:chgData name="Zahra Ghavasieh" userId="b036650a-e807-465a-9702-d8fd2d00cadc" providerId="ADAL" clId="{621684E5-28D4-428A-BDE8-226C1A33056F}"/>
    <pc:docChg chg="custSel mod modSld">
      <pc:chgData name="Zahra Ghavasieh" userId="b036650a-e807-465a-9702-d8fd2d00cadc" providerId="ADAL" clId="{621684E5-28D4-428A-BDE8-226C1A33056F}" dt="2020-11-08T21:33:19.872" v="23" actId="255"/>
      <pc:docMkLst>
        <pc:docMk/>
      </pc:docMkLst>
      <pc:sldChg chg="modSp mod">
        <pc:chgData name="Zahra Ghavasieh" userId="b036650a-e807-465a-9702-d8fd2d00cadc" providerId="ADAL" clId="{621684E5-28D4-428A-BDE8-226C1A33056F}" dt="2020-11-08T21:30:32.142" v="14" actId="27636"/>
        <pc:sldMkLst>
          <pc:docMk/>
          <pc:sldMk cId="1688268825" sldId="256"/>
        </pc:sldMkLst>
        <pc:spChg chg="mod">
          <ac:chgData name="Zahra Ghavasieh" userId="b036650a-e807-465a-9702-d8fd2d00cadc" providerId="ADAL" clId="{621684E5-28D4-428A-BDE8-226C1A33056F}" dt="2020-11-08T21:30:32.142" v="14" actId="27636"/>
          <ac:spMkLst>
            <pc:docMk/>
            <pc:sldMk cId="1688268825" sldId="256"/>
            <ac:spMk id="3" creationId="{2178DC39-0815-4458-9411-175AF1BCD806}"/>
          </ac:spMkLst>
        </pc:spChg>
      </pc:sldChg>
      <pc:sldChg chg="addSp delSp modSp mod setBg modAnim">
        <pc:chgData name="Zahra Ghavasieh" userId="b036650a-e807-465a-9702-d8fd2d00cadc" providerId="ADAL" clId="{621684E5-28D4-428A-BDE8-226C1A33056F}" dt="2020-11-08T21:02:28.189" v="13" actId="1076"/>
        <pc:sldMkLst>
          <pc:docMk/>
          <pc:sldMk cId="2438553369" sldId="258"/>
        </pc:sldMkLst>
        <pc:spChg chg="mod">
          <ac:chgData name="Zahra Ghavasieh" userId="b036650a-e807-465a-9702-d8fd2d00cadc" providerId="ADAL" clId="{621684E5-28D4-428A-BDE8-226C1A33056F}" dt="2020-11-08T21:01:51.587" v="9" actId="26606"/>
          <ac:spMkLst>
            <pc:docMk/>
            <pc:sldMk cId="2438553369" sldId="258"/>
            <ac:spMk id="2" creationId="{1F521310-A63F-4466-99D9-B4BAF251F21F}"/>
          </ac:spMkLst>
        </pc:spChg>
        <pc:spChg chg="del">
          <ac:chgData name="Zahra Ghavasieh" userId="b036650a-e807-465a-9702-d8fd2d00cadc" providerId="ADAL" clId="{621684E5-28D4-428A-BDE8-226C1A33056F}" dt="2020-11-08T21:01:36.484" v="6" actId="478"/>
          <ac:spMkLst>
            <pc:docMk/>
            <pc:sldMk cId="2438553369" sldId="258"/>
            <ac:spMk id="3" creationId="{3C4B9982-47E7-435F-8015-59D70A4B4AD9}"/>
          </ac:spMkLst>
        </pc:spChg>
        <pc:spChg chg="del">
          <ac:chgData name="Zahra Ghavasieh" userId="b036650a-e807-465a-9702-d8fd2d00cadc" providerId="ADAL" clId="{621684E5-28D4-428A-BDE8-226C1A33056F}" dt="2020-11-08T21:01:25.231" v="5" actId="478"/>
          <ac:spMkLst>
            <pc:docMk/>
            <pc:sldMk cId="2438553369" sldId="258"/>
            <ac:spMk id="4" creationId="{D2FEEDB8-38E0-47AA-8DB5-DFAE66060E54}"/>
          </ac:spMkLst>
        </pc:spChg>
        <pc:spChg chg="add">
          <ac:chgData name="Zahra Ghavasieh" userId="b036650a-e807-465a-9702-d8fd2d00cadc" providerId="ADAL" clId="{621684E5-28D4-428A-BDE8-226C1A33056F}" dt="2020-11-08T21:01:51.587" v="9" actId="26606"/>
          <ac:spMkLst>
            <pc:docMk/>
            <pc:sldMk cId="2438553369" sldId="258"/>
            <ac:spMk id="10" creationId="{B77F478D-A773-43B4-80DF-A229B5A0FBDF}"/>
          </ac:spMkLst>
        </pc:spChg>
        <pc:spChg chg="add">
          <ac:chgData name="Zahra Ghavasieh" userId="b036650a-e807-465a-9702-d8fd2d00cadc" providerId="ADAL" clId="{621684E5-28D4-428A-BDE8-226C1A33056F}" dt="2020-11-08T21:01:51.587" v="9" actId="26606"/>
          <ac:spMkLst>
            <pc:docMk/>
            <pc:sldMk cId="2438553369" sldId="258"/>
            <ac:spMk id="12" creationId="{F34668B3-D82D-4011-810E-1D47D3FC0C6C}"/>
          </ac:spMkLst>
        </pc:spChg>
        <pc:spChg chg="add">
          <ac:chgData name="Zahra Ghavasieh" userId="b036650a-e807-465a-9702-d8fd2d00cadc" providerId="ADAL" clId="{621684E5-28D4-428A-BDE8-226C1A33056F}" dt="2020-11-08T21:01:51.587" v="9" actId="26606"/>
          <ac:spMkLst>
            <pc:docMk/>
            <pc:sldMk cId="2438553369" sldId="258"/>
            <ac:spMk id="14" creationId="{CF756813-AFA6-4588-BE17-2C5032F07AB8}"/>
          </ac:spMkLst>
        </pc:spChg>
        <pc:spChg chg="add">
          <ac:chgData name="Zahra Ghavasieh" userId="b036650a-e807-465a-9702-d8fd2d00cadc" providerId="ADAL" clId="{621684E5-28D4-428A-BDE8-226C1A33056F}" dt="2020-11-08T21:01:51.587" v="9" actId="26606"/>
          <ac:spMkLst>
            <pc:docMk/>
            <pc:sldMk cId="2438553369" sldId="258"/>
            <ac:spMk id="16" creationId="{BE1F3C65-2218-406A-8F6B-425015920681}"/>
          </ac:spMkLst>
        </pc:spChg>
        <pc:spChg chg="add">
          <ac:chgData name="Zahra Ghavasieh" userId="b036650a-e807-465a-9702-d8fd2d00cadc" providerId="ADAL" clId="{621684E5-28D4-428A-BDE8-226C1A33056F}" dt="2020-11-08T21:01:51.587" v="9" actId="26606"/>
          <ac:spMkLst>
            <pc:docMk/>
            <pc:sldMk cId="2438553369" sldId="258"/>
            <ac:spMk id="23" creationId="{5D377F6A-7E62-4A93-AA39-C9CD43ABE890}"/>
          </ac:spMkLst>
        </pc:spChg>
        <pc:spChg chg="add">
          <ac:chgData name="Zahra Ghavasieh" userId="b036650a-e807-465a-9702-d8fd2d00cadc" providerId="ADAL" clId="{621684E5-28D4-428A-BDE8-226C1A33056F}" dt="2020-11-08T21:01:51.587" v="9" actId="26606"/>
          <ac:spMkLst>
            <pc:docMk/>
            <pc:sldMk cId="2438553369" sldId="258"/>
            <ac:spMk id="25" creationId="{7BDCDB79-973A-437B-B115-985DE2F89B1B}"/>
          </ac:spMkLst>
        </pc:spChg>
        <pc:spChg chg="add">
          <ac:chgData name="Zahra Ghavasieh" userId="b036650a-e807-465a-9702-d8fd2d00cadc" providerId="ADAL" clId="{621684E5-28D4-428A-BDE8-226C1A33056F}" dt="2020-11-08T21:01:51.587" v="9" actId="26606"/>
          <ac:spMkLst>
            <pc:docMk/>
            <pc:sldMk cId="2438553369" sldId="258"/>
            <ac:spMk id="27" creationId="{15C7B93C-50D9-4318-A3FD-A06FF828F82E}"/>
          </ac:spMkLst>
        </pc:spChg>
        <pc:grpChg chg="add">
          <ac:chgData name="Zahra Ghavasieh" userId="b036650a-e807-465a-9702-d8fd2d00cadc" providerId="ADAL" clId="{621684E5-28D4-428A-BDE8-226C1A33056F}" dt="2020-11-08T21:01:51.587" v="9" actId="26606"/>
          <ac:grpSpMkLst>
            <pc:docMk/>
            <pc:sldMk cId="2438553369" sldId="258"/>
            <ac:grpSpMk id="18" creationId="{FEADC416-2CB9-42D8-B647-6B83826E2BE8}"/>
          </ac:grpSpMkLst>
        </pc:grpChg>
        <pc:picChg chg="add mod">
          <ac:chgData name="Zahra Ghavasieh" userId="b036650a-e807-465a-9702-d8fd2d00cadc" providerId="ADAL" clId="{621684E5-28D4-428A-BDE8-226C1A33056F}" dt="2020-11-08T21:02:28.189" v="13" actId="1076"/>
          <ac:picMkLst>
            <pc:docMk/>
            <pc:sldMk cId="2438553369" sldId="258"/>
            <ac:picMk id="5" creationId="{4BAC72EE-CD0A-4F12-B379-D6C9156D110C}"/>
          </ac:picMkLst>
        </pc:picChg>
        <pc:cxnChg chg="add">
          <ac:chgData name="Zahra Ghavasieh" userId="b036650a-e807-465a-9702-d8fd2d00cadc" providerId="ADAL" clId="{621684E5-28D4-428A-BDE8-226C1A33056F}" dt="2020-11-08T21:01:51.587" v="9" actId="26606"/>
          <ac:cxnSpMkLst>
            <pc:docMk/>
            <pc:sldMk cId="2438553369" sldId="258"/>
            <ac:cxnSpMk id="29" creationId="{62FE939F-1168-4607-A22A-75DFD70B54B5}"/>
          </ac:cxnSpMkLst>
        </pc:cxnChg>
        <pc:cxnChg chg="add">
          <ac:chgData name="Zahra Ghavasieh" userId="b036650a-e807-465a-9702-d8fd2d00cadc" providerId="ADAL" clId="{621684E5-28D4-428A-BDE8-226C1A33056F}" dt="2020-11-08T21:01:51.587" v="9" actId="26606"/>
          <ac:cxnSpMkLst>
            <pc:docMk/>
            <pc:sldMk cId="2438553369" sldId="258"/>
            <ac:cxnSpMk id="31" creationId="{189208C5-AB46-4313-AF29-84F6C1AE2276}"/>
          </ac:cxnSpMkLst>
        </pc:cxnChg>
        <pc:cxnChg chg="add">
          <ac:chgData name="Zahra Ghavasieh" userId="b036650a-e807-465a-9702-d8fd2d00cadc" providerId="ADAL" clId="{621684E5-28D4-428A-BDE8-226C1A33056F}" dt="2020-11-08T21:01:51.587" v="9" actId="26606"/>
          <ac:cxnSpMkLst>
            <pc:docMk/>
            <pc:sldMk cId="2438553369" sldId="258"/>
            <ac:cxnSpMk id="33" creationId="{16BE47C8-6AB2-4A9D-9E30-253802F65DCE}"/>
          </ac:cxnSpMkLst>
        </pc:cxnChg>
      </pc:sldChg>
      <pc:sldChg chg="delSp modSp mod">
        <pc:chgData name="Zahra Ghavasieh" userId="b036650a-e807-465a-9702-d8fd2d00cadc" providerId="ADAL" clId="{621684E5-28D4-428A-BDE8-226C1A33056F}" dt="2020-11-08T21:32:48.887" v="20" actId="255"/>
        <pc:sldMkLst>
          <pc:docMk/>
          <pc:sldMk cId="3645905686" sldId="261"/>
        </pc:sldMkLst>
        <pc:spChg chg="mod">
          <ac:chgData name="Zahra Ghavasieh" userId="b036650a-e807-465a-9702-d8fd2d00cadc" providerId="ADAL" clId="{621684E5-28D4-428A-BDE8-226C1A33056F}" dt="2020-11-08T21:32:48.887" v="20" actId="255"/>
          <ac:spMkLst>
            <pc:docMk/>
            <pc:sldMk cId="3645905686" sldId="261"/>
            <ac:spMk id="2" creationId="{1F521310-A63F-4466-99D9-B4BAF251F21F}"/>
          </ac:spMkLst>
        </pc:spChg>
        <pc:spChg chg="del">
          <ac:chgData name="Zahra Ghavasieh" userId="b036650a-e807-465a-9702-d8fd2d00cadc" providerId="ADAL" clId="{621684E5-28D4-428A-BDE8-226C1A33056F}" dt="2020-11-08T21:32:19.099" v="15" actId="478"/>
          <ac:spMkLst>
            <pc:docMk/>
            <pc:sldMk cId="3645905686" sldId="261"/>
            <ac:spMk id="4" creationId="{D2FEEDB8-38E0-47AA-8DB5-DFAE66060E54}"/>
          </ac:spMkLst>
        </pc:spChg>
      </pc:sldChg>
      <pc:sldChg chg="delSp modSp mod">
        <pc:chgData name="Zahra Ghavasieh" userId="b036650a-e807-465a-9702-d8fd2d00cadc" providerId="ADAL" clId="{621684E5-28D4-428A-BDE8-226C1A33056F}" dt="2020-11-08T21:33:19.872" v="23" actId="255"/>
        <pc:sldMkLst>
          <pc:docMk/>
          <pc:sldMk cId="2458789796" sldId="262"/>
        </pc:sldMkLst>
        <pc:spChg chg="mod">
          <ac:chgData name="Zahra Ghavasieh" userId="b036650a-e807-465a-9702-d8fd2d00cadc" providerId="ADAL" clId="{621684E5-28D4-428A-BDE8-226C1A33056F}" dt="2020-11-08T21:33:19.872" v="23" actId="255"/>
          <ac:spMkLst>
            <pc:docMk/>
            <pc:sldMk cId="2458789796" sldId="262"/>
            <ac:spMk id="2" creationId="{1F521310-A63F-4466-99D9-B4BAF251F21F}"/>
          </ac:spMkLst>
        </pc:spChg>
        <pc:spChg chg="del">
          <ac:chgData name="Zahra Ghavasieh" userId="b036650a-e807-465a-9702-d8fd2d00cadc" providerId="ADAL" clId="{621684E5-28D4-428A-BDE8-226C1A33056F}" dt="2020-11-08T21:32:21.754" v="16" actId="478"/>
          <ac:spMkLst>
            <pc:docMk/>
            <pc:sldMk cId="2458789796" sldId="262"/>
            <ac:spMk id="4" creationId="{D2FEEDB8-38E0-47AA-8DB5-DFAE66060E54}"/>
          </ac:spMkLst>
        </pc:spChg>
      </pc:sldChg>
    </pc:docChg>
  </pc:docChgLst>
  <pc:docChgLst>
    <pc:chgData name="Jason Li" userId="S::jason.li@ucalgary.ca::1387fcc7-1be7-4daa-ae40-98d7631b1161" providerId="AD" clId="Web-{E9D9FAAA-CDAC-401E-A1D0-28E23C64DEDB}"/>
    <pc:docChg chg="addSld delSld modSld sldOrd">
      <pc:chgData name="Jason Li" userId="S::jason.li@ucalgary.ca::1387fcc7-1be7-4daa-ae40-98d7631b1161" providerId="AD" clId="Web-{E9D9FAAA-CDAC-401E-A1D0-28E23C64DEDB}" dt="2020-11-06T04:06:48.441" v="590" actId="20577"/>
      <pc:docMkLst>
        <pc:docMk/>
      </pc:docMkLst>
      <pc:sldChg chg="ord">
        <pc:chgData name="Jason Li" userId="S::jason.li@ucalgary.ca::1387fcc7-1be7-4daa-ae40-98d7631b1161" providerId="AD" clId="Web-{E9D9FAAA-CDAC-401E-A1D0-28E23C64DEDB}" dt="2020-11-06T03:54:32.701" v="2"/>
        <pc:sldMkLst>
          <pc:docMk/>
          <pc:sldMk cId="2438553369" sldId="258"/>
        </pc:sldMkLst>
      </pc:sldChg>
      <pc:sldChg chg="modSp">
        <pc:chgData name="Jason Li" userId="S::jason.li@ucalgary.ca::1387fcc7-1be7-4daa-ae40-98d7631b1161" providerId="AD" clId="Web-{E9D9FAAA-CDAC-401E-A1D0-28E23C64DEDB}" dt="2020-11-06T04:06:13.300" v="582" actId="14100"/>
        <pc:sldMkLst>
          <pc:docMk/>
          <pc:sldMk cId="3645905686" sldId="261"/>
        </pc:sldMkLst>
        <pc:picChg chg="mod">
          <ac:chgData name="Jason Li" userId="S::jason.li@ucalgary.ca::1387fcc7-1be7-4daa-ae40-98d7631b1161" providerId="AD" clId="Web-{E9D9FAAA-CDAC-401E-A1D0-28E23C64DEDB}" dt="2020-11-06T04:06:13.300" v="582" actId="14100"/>
          <ac:picMkLst>
            <pc:docMk/>
            <pc:sldMk cId="3645905686" sldId="261"/>
            <ac:picMk id="5" creationId="{E476A8DD-E9F8-4EDF-BEDB-BC0AAF58E8D0}"/>
          </ac:picMkLst>
        </pc:picChg>
      </pc:sldChg>
      <pc:sldChg chg="addSp delSp modSp">
        <pc:chgData name="Jason Li" userId="S::jason.li@ucalgary.ca::1387fcc7-1be7-4daa-ae40-98d7631b1161" providerId="AD" clId="Web-{E9D9FAAA-CDAC-401E-A1D0-28E23C64DEDB}" dt="2020-11-06T04:05:48.565" v="578" actId="1076"/>
        <pc:sldMkLst>
          <pc:docMk/>
          <pc:sldMk cId="2458789796" sldId="262"/>
        </pc:sldMkLst>
        <pc:spChg chg="ord">
          <ac:chgData name="Jason Li" userId="S::jason.li@ucalgary.ca::1387fcc7-1be7-4daa-ae40-98d7631b1161" providerId="AD" clId="Web-{E9D9FAAA-CDAC-401E-A1D0-28E23C64DEDB}" dt="2020-11-06T04:05:20.534" v="570"/>
          <ac:spMkLst>
            <pc:docMk/>
            <pc:sldMk cId="2458789796" sldId="262"/>
            <ac:spMk id="4" creationId="{D2FEEDB8-38E0-47AA-8DB5-DFAE66060E54}"/>
          </ac:spMkLst>
        </pc:spChg>
        <pc:spChg chg="add del mod">
          <ac:chgData name="Jason Li" userId="S::jason.li@ucalgary.ca::1387fcc7-1be7-4daa-ae40-98d7631b1161" providerId="AD" clId="Web-{E9D9FAAA-CDAC-401E-A1D0-28E23C64DEDB}" dt="2020-11-06T04:05:08.221" v="567"/>
          <ac:spMkLst>
            <pc:docMk/>
            <pc:sldMk cId="2458789796" sldId="262"/>
            <ac:spMk id="5" creationId="{2D2DBC0D-05F0-4B12-A895-B666B1EAB39C}"/>
          </ac:spMkLst>
        </pc:spChg>
        <pc:spChg chg="add del mod">
          <ac:chgData name="Jason Li" userId="S::jason.li@ucalgary.ca::1387fcc7-1be7-4daa-ae40-98d7631b1161" providerId="AD" clId="Web-{E9D9FAAA-CDAC-401E-A1D0-28E23C64DEDB}" dt="2020-11-06T04:05:25.159" v="572"/>
          <ac:spMkLst>
            <pc:docMk/>
            <pc:sldMk cId="2458789796" sldId="262"/>
            <ac:spMk id="9" creationId="{F44956C1-0777-4C25-90A5-9AF3B6978EB7}"/>
          </ac:spMkLst>
        </pc:spChg>
        <pc:spChg chg="del">
          <ac:chgData name="Jason Li" userId="S::jason.li@ucalgary.ca::1387fcc7-1be7-4daa-ae40-98d7631b1161" providerId="AD" clId="Web-{E9D9FAAA-CDAC-401E-A1D0-28E23C64DEDB}" dt="2020-11-06T04:05:20.534" v="570"/>
          <ac:spMkLst>
            <pc:docMk/>
            <pc:sldMk cId="2458789796" sldId="262"/>
            <ac:spMk id="23" creationId="{3DE8C63E-8D14-47EC-8FFD-7471461ED5E8}"/>
          </ac:spMkLst>
        </pc:spChg>
        <pc:spChg chg="del">
          <ac:chgData name="Jason Li" userId="S::jason.li@ucalgary.ca::1387fcc7-1be7-4daa-ae40-98d7631b1161" providerId="AD" clId="Web-{E9D9FAAA-CDAC-401E-A1D0-28E23C64DEDB}" dt="2020-11-06T04:05:20.534" v="570"/>
          <ac:spMkLst>
            <pc:docMk/>
            <pc:sldMk cId="2458789796" sldId="262"/>
            <ac:spMk id="25" creationId="{E0F55756-5517-4E65-9936-F04BB3279149}"/>
          </ac:spMkLst>
        </pc:spChg>
        <pc:spChg chg="del">
          <ac:chgData name="Jason Li" userId="S::jason.li@ucalgary.ca::1387fcc7-1be7-4daa-ae40-98d7631b1161" providerId="AD" clId="Web-{E9D9FAAA-CDAC-401E-A1D0-28E23C64DEDB}" dt="2020-11-06T04:05:20.534" v="570"/>
          <ac:spMkLst>
            <pc:docMk/>
            <pc:sldMk cId="2458789796" sldId="262"/>
            <ac:spMk id="27" creationId="{EFF5D5D3-8E5C-431F-8A46-4EC7333E6D5A}"/>
          </ac:spMkLst>
        </pc:spChg>
        <pc:spChg chg="del">
          <ac:chgData name="Jason Li" userId="S::jason.li@ucalgary.ca::1387fcc7-1be7-4daa-ae40-98d7631b1161" providerId="AD" clId="Web-{E9D9FAAA-CDAC-401E-A1D0-28E23C64DEDB}" dt="2020-11-06T04:05:20.534" v="570"/>
          <ac:spMkLst>
            <pc:docMk/>
            <pc:sldMk cId="2458789796" sldId="262"/>
            <ac:spMk id="29" creationId="{2EED4FE5-E011-48EB-BF16-B127FDB76290}"/>
          </ac:spMkLst>
        </pc:spChg>
        <pc:spChg chg="del">
          <ac:chgData name="Jason Li" userId="S::jason.li@ucalgary.ca::1387fcc7-1be7-4daa-ae40-98d7631b1161" providerId="AD" clId="Web-{E9D9FAAA-CDAC-401E-A1D0-28E23C64DEDB}" dt="2020-11-06T04:05:20.534" v="570"/>
          <ac:spMkLst>
            <pc:docMk/>
            <pc:sldMk cId="2458789796" sldId="262"/>
            <ac:spMk id="31" creationId="{7D1D3795-2AE3-4E10-B3E0-8C87DE95B9D2}"/>
          </ac:spMkLst>
        </pc:spChg>
        <pc:spChg chg="add">
          <ac:chgData name="Jason Li" userId="S::jason.li@ucalgary.ca::1387fcc7-1be7-4daa-ae40-98d7631b1161" providerId="AD" clId="Web-{E9D9FAAA-CDAC-401E-A1D0-28E23C64DEDB}" dt="2020-11-06T04:05:20.534" v="570"/>
          <ac:spMkLst>
            <pc:docMk/>
            <pc:sldMk cId="2458789796" sldId="262"/>
            <ac:spMk id="36" creationId="{3DE8C63E-8D14-47EC-8FFD-7471461ED5E8}"/>
          </ac:spMkLst>
        </pc:spChg>
        <pc:spChg chg="add">
          <ac:chgData name="Jason Li" userId="S::jason.li@ucalgary.ca::1387fcc7-1be7-4daa-ae40-98d7631b1161" providerId="AD" clId="Web-{E9D9FAAA-CDAC-401E-A1D0-28E23C64DEDB}" dt="2020-11-06T04:05:20.534" v="570"/>
          <ac:spMkLst>
            <pc:docMk/>
            <pc:sldMk cId="2458789796" sldId="262"/>
            <ac:spMk id="38" creationId="{E0F55756-5517-4E65-9936-F04BB3279149}"/>
          </ac:spMkLst>
        </pc:spChg>
        <pc:spChg chg="add">
          <ac:chgData name="Jason Li" userId="S::jason.li@ucalgary.ca::1387fcc7-1be7-4daa-ae40-98d7631b1161" providerId="AD" clId="Web-{E9D9FAAA-CDAC-401E-A1D0-28E23C64DEDB}" dt="2020-11-06T04:05:20.534" v="570"/>
          <ac:spMkLst>
            <pc:docMk/>
            <pc:sldMk cId="2458789796" sldId="262"/>
            <ac:spMk id="40" creationId="{EFF5D5D3-8E5C-431F-8A46-4EC7333E6D5A}"/>
          </ac:spMkLst>
        </pc:spChg>
        <pc:spChg chg="add">
          <ac:chgData name="Jason Li" userId="S::jason.li@ucalgary.ca::1387fcc7-1be7-4daa-ae40-98d7631b1161" providerId="AD" clId="Web-{E9D9FAAA-CDAC-401E-A1D0-28E23C64DEDB}" dt="2020-11-06T04:05:20.534" v="570"/>
          <ac:spMkLst>
            <pc:docMk/>
            <pc:sldMk cId="2458789796" sldId="262"/>
            <ac:spMk id="42" creationId="{2EED4FE5-E011-48EB-BF16-B127FDB76290}"/>
          </ac:spMkLst>
        </pc:spChg>
        <pc:spChg chg="add">
          <ac:chgData name="Jason Li" userId="S::jason.li@ucalgary.ca::1387fcc7-1be7-4daa-ae40-98d7631b1161" providerId="AD" clId="Web-{E9D9FAAA-CDAC-401E-A1D0-28E23C64DEDB}" dt="2020-11-06T04:05:20.534" v="570"/>
          <ac:spMkLst>
            <pc:docMk/>
            <pc:sldMk cId="2458789796" sldId="262"/>
            <ac:spMk id="44" creationId="{7D1D3795-2AE3-4E10-B3E0-8C87DE95B9D2}"/>
          </ac:spMkLst>
        </pc:spChg>
        <pc:picChg chg="add del mod ord modCrop">
          <ac:chgData name="Jason Li" userId="S::jason.li@ucalgary.ca::1387fcc7-1be7-4daa-ae40-98d7631b1161" providerId="AD" clId="Web-{E9D9FAAA-CDAC-401E-A1D0-28E23C64DEDB}" dt="2020-11-06T04:05:23.331" v="571"/>
          <ac:picMkLst>
            <pc:docMk/>
            <pc:sldMk cId="2458789796" sldId="262"/>
            <ac:picMk id="6" creationId="{D6660342-DF51-46D1-B0B6-7F7702719405}"/>
          </ac:picMkLst>
        </pc:picChg>
        <pc:picChg chg="del">
          <ac:chgData name="Jason Li" userId="S::jason.li@ucalgary.ca::1387fcc7-1be7-4daa-ae40-98d7631b1161" providerId="AD" clId="Web-{E9D9FAAA-CDAC-401E-A1D0-28E23C64DEDB}" dt="2020-11-06T04:04:42.831" v="566"/>
          <ac:picMkLst>
            <pc:docMk/>
            <pc:sldMk cId="2458789796" sldId="262"/>
            <ac:picMk id="7" creationId="{5EFB9F0A-AF32-4F11-950A-8BF639973E0C}"/>
          </ac:picMkLst>
        </pc:picChg>
        <pc:picChg chg="add mod">
          <ac:chgData name="Jason Li" userId="S::jason.li@ucalgary.ca::1387fcc7-1be7-4daa-ae40-98d7631b1161" providerId="AD" clId="Web-{E9D9FAAA-CDAC-401E-A1D0-28E23C64DEDB}" dt="2020-11-06T04:05:48.565" v="578" actId="1076"/>
          <ac:picMkLst>
            <pc:docMk/>
            <pc:sldMk cId="2458789796" sldId="262"/>
            <ac:picMk id="10" creationId="{8B5EDEFF-DB0A-479B-BFE1-4BB34D7CAF94}"/>
          </ac:picMkLst>
        </pc:picChg>
      </pc:sldChg>
      <pc:sldChg chg="del">
        <pc:chgData name="Jason Li" userId="S::jason.li@ucalgary.ca::1387fcc7-1be7-4daa-ae40-98d7631b1161" providerId="AD" clId="Web-{E9D9FAAA-CDAC-401E-A1D0-28E23C64DEDB}" dt="2020-11-06T03:54:17.482" v="0"/>
        <pc:sldMkLst>
          <pc:docMk/>
          <pc:sldMk cId="436513657" sldId="263"/>
        </pc:sldMkLst>
      </pc:sldChg>
      <pc:sldChg chg="modSp add ord replId">
        <pc:chgData name="Jason Li" userId="S::jason.li@ucalgary.ca::1387fcc7-1be7-4daa-ae40-98d7631b1161" providerId="AD" clId="Web-{E9D9FAAA-CDAC-401E-A1D0-28E23C64DEDB}" dt="2020-11-06T04:04:20.096" v="564" actId="20577"/>
        <pc:sldMkLst>
          <pc:docMk/>
          <pc:sldMk cId="773843816" sldId="263"/>
        </pc:sldMkLst>
        <pc:spChg chg="mod">
          <ac:chgData name="Jason Li" userId="S::jason.li@ucalgary.ca::1387fcc7-1be7-4daa-ae40-98d7631b1161" providerId="AD" clId="Web-{E9D9FAAA-CDAC-401E-A1D0-28E23C64DEDB}" dt="2020-11-06T03:54:44.951" v="31" actId="20577"/>
          <ac:spMkLst>
            <pc:docMk/>
            <pc:sldMk cId="773843816" sldId="263"/>
            <ac:spMk id="2" creationId="{187F95F5-F255-476B-9F30-BA8F2E3E32E4}"/>
          </ac:spMkLst>
        </pc:spChg>
        <pc:spChg chg="mod">
          <ac:chgData name="Jason Li" userId="S::jason.li@ucalgary.ca::1387fcc7-1be7-4daa-ae40-98d7631b1161" providerId="AD" clId="Web-{E9D9FAAA-CDAC-401E-A1D0-28E23C64DEDB}" dt="2020-11-06T04:04:20.096" v="564" actId="20577"/>
          <ac:spMkLst>
            <pc:docMk/>
            <pc:sldMk cId="773843816" sldId="263"/>
            <ac:spMk id="3" creationId="{A52080E5-2B04-433C-8737-7831DBF696FA}"/>
          </ac:spMkLst>
        </pc:spChg>
      </pc:sldChg>
      <pc:sldChg chg="modSp add replId">
        <pc:chgData name="Jason Li" userId="S::jason.li@ucalgary.ca::1387fcc7-1be7-4daa-ae40-98d7631b1161" providerId="AD" clId="Web-{E9D9FAAA-CDAC-401E-A1D0-28E23C64DEDB}" dt="2020-11-06T03:55:39.811" v="333" actId="20577"/>
        <pc:sldMkLst>
          <pc:docMk/>
          <pc:sldMk cId="439568803" sldId="264"/>
        </pc:sldMkLst>
        <pc:spChg chg="mod">
          <ac:chgData name="Jason Li" userId="S::jason.li@ucalgary.ca::1387fcc7-1be7-4daa-ae40-98d7631b1161" providerId="AD" clId="Web-{E9D9FAAA-CDAC-401E-A1D0-28E23C64DEDB}" dt="2020-11-06T03:55:36.155" v="330" actId="20577"/>
          <ac:spMkLst>
            <pc:docMk/>
            <pc:sldMk cId="439568803" sldId="264"/>
            <ac:spMk id="2" creationId="{187F95F5-F255-476B-9F30-BA8F2E3E32E4}"/>
          </ac:spMkLst>
        </pc:spChg>
        <pc:spChg chg="mod">
          <ac:chgData name="Jason Li" userId="S::jason.li@ucalgary.ca::1387fcc7-1be7-4daa-ae40-98d7631b1161" providerId="AD" clId="Web-{E9D9FAAA-CDAC-401E-A1D0-28E23C64DEDB}" dt="2020-11-06T03:55:39.811" v="333" actId="20577"/>
          <ac:spMkLst>
            <pc:docMk/>
            <pc:sldMk cId="439568803" sldId="264"/>
            <ac:spMk id="3" creationId="{A52080E5-2B04-433C-8737-7831DBF696FA}"/>
          </ac:spMkLst>
        </pc:spChg>
      </pc:sldChg>
      <pc:sldChg chg="modSp add ord replId">
        <pc:chgData name="Jason Li" userId="S::jason.li@ucalgary.ca::1387fcc7-1be7-4daa-ae40-98d7631b1161" providerId="AD" clId="Web-{E9D9FAAA-CDAC-401E-A1D0-28E23C64DEDB}" dt="2020-11-06T04:06:48.441" v="590" actId="20577"/>
        <pc:sldMkLst>
          <pc:docMk/>
          <pc:sldMk cId="3480572187" sldId="265"/>
        </pc:sldMkLst>
        <pc:spChg chg="mod">
          <ac:chgData name="Jason Li" userId="S::jason.li@ucalgary.ca::1387fcc7-1be7-4daa-ae40-98d7631b1161" providerId="AD" clId="Web-{E9D9FAAA-CDAC-401E-A1D0-28E23C64DEDB}" dt="2020-11-06T04:06:48.441" v="590" actId="20577"/>
          <ac:spMkLst>
            <pc:docMk/>
            <pc:sldMk cId="3480572187" sldId="265"/>
            <ac:spMk id="2" creationId="{1F521310-A63F-4466-99D9-B4BAF251F21F}"/>
          </ac:spMkLst>
        </pc:spChg>
      </pc:sldChg>
    </pc:docChg>
  </pc:docChgLst>
  <pc:docChgLst>
    <pc:chgData name="Dheeraj Kumar" userId="S::dheeraj.kumar@ucalgary.ca::02cd5e29-0c55-435d-a90b-426544424783" providerId="AD" clId="Web-{242773B6-C302-4759-825B-1E40AC938739}"/>
    <pc:docChg chg="modSld sldOrd">
      <pc:chgData name="Dheeraj Kumar" userId="S::dheeraj.kumar@ucalgary.ca::02cd5e29-0c55-435d-a90b-426544424783" providerId="AD" clId="Web-{242773B6-C302-4759-825B-1E40AC938739}" dt="2020-11-06T22:24:49.369" v="252"/>
      <pc:docMkLst>
        <pc:docMk/>
      </pc:docMkLst>
      <pc:sldChg chg="ord">
        <pc:chgData name="Dheeraj Kumar" userId="S::dheeraj.kumar@ucalgary.ca::02cd5e29-0c55-435d-a90b-426544424783" providerId="AD" clId="Web-{242773B6-C302-4759-825B-1E40AC938739}" dt="2020-11-06T22:24:49.369" v="252"/>
        <pc:sldMkLst>
          <pc:docMk/>
          <pc:sldMk cId="2438553369" sldId="258"/>
        </pc:sldMkLst>
      </pc:sldChg>
      <pc:sldChg chg="modSp">
        <pc:chgData name="Dheeraj Kumar" userId="S::dheeraj.kumar@ucalgary.ca::02cd5e29-0c55-435d-a90b-426544424783" providerId="AD" clId="Web-{242773B6-C302-4759-825B-1E40AC938739}" dt="2020-11-06T22:16:29.542" v="115" actId="20577"/>
        <pc:sldMkLst>
          <pc:docMk/>
          <pc:sldMk cId="773843816" sldId="263"/>
        </pc:sldMkLst>
        <pc:spChg chg="mod">
          <ac:chgData name="Dheeraj Kumar" userId="S::dheeraj.kumar@ucalgary.ca::02cd5e29-0c55-435d-a90b-426544424783" providerId="AD" clId="Web-{242773B6-C302-4759-825B-1E40AC938739}" dt="2020-11-06T22:16:29.542" v="115" actId="20577"/>
          <ac:spMkLst>
            <pc:docMk/>
            <pc:sldMk cId="773843816" sldId="263"/>
            <ac:spMk id="3" creationId="{A52080E5-2B04-433C-8737-7831DBF696FA}"/>
          </ac:spMkLst>
        </pc:spChg>
      </pc:sldChg>
      <pc:sldChg chg="modSp">
        <pc:chgData name="Dheeraj Kumar" userId="S::dheeraj.kumar@ucalgary.ca::02cd5e29-0c55-435d-a90b-426544424783" providerId="AD" clId="Web-{242773B6-C302-4759-825B-1E40AC938739}" dt="2020-11-06T22:18:11.970" v="246" actId="20577"/>
        <pc:sldMkLst>
          <pc:docMk/>
          <pc:sldMk cId="303150734" sldId="267"/>
        </pc:sldMkLst>
        <pc:spChg chg="mod">
          <ac:chgData name="Dheeraj Kumar" userId="S::dheeraj.kumar@ucalgary.ca::02cd5e29-0c55-435d-a90b-426544424783" providerId="AD" clId="Web-{242773B6-C302-4759-825B-1E40AC938739}" dt="2020-11-06T22:18:11.970" v="246" actId="20577"/>
          <ac:spMkLst>
            <pc:docMk/>
            <pc:sldMk cId="303150734" sldId="267"/>
            <ac:spMk id="3" creationId="{A52080E5-2B04-433C-8737-7831DBF696FA}"/>
          </ac:spMkLst>
        </pc:spChg>
      </pc:sldChg>
      <pc:sldChg chg="modSp">
        <pc:chgData name="Dheeraj Kumar" userId="S::dheeraj.kumar@ucalgary.ca::02cd5e29-0c55-435d-a90b-426544424783" providerId="AD" clId="Web-{242773B6-C302-4759-825B-1E40AC938739}" dt="2020-11-06T22:18:16.064" v="248" actId="20577"/>
        <pc:sldMkLst>
          <pc:docMk/>
          <pc:sldMk cId="3566510258" sldId="268"/>
        </pc:sldMkLst>
        <pc:spChg chg="mod">
          <ac:chgData name="Dheeraj Kumar" userId="S::dheeraj.kumar@ucalgary.ca::02cd5e29-0c55-435d-a90b-426544424783" providerId="AD" clId="Web-{242773B6-C302-4759-825B-1E40AC938739}" dt="2020-11-06T22:18:16.064" v="248" actId="20577"/>
          <ac:spMkLst>
            <pc:docMk/>
            <pc:sldMk cId="3566510258" sldId="268"/>
            <ac:spMk id="3" creationId="{A52080E5-2B04-433C-8737-7831DBF696FA}"/>
          </ac:spMkLst>
        </pc:spChg>
      </pc:sldChg>
    </pc:docChg>
  </pc:docChgLst>
  <pc:docChgLst>
    <pc:chgData name="Jason Li" userId="S::jason.li@ucalgary.ca::1387fcc7-1be7-4daa-ae40-98d7631b1161" providerId="AD" clId="Web-{032E2304-43C0-438A-8DAE-D5D4D27B71A6}"/>
    <pc:docChg chg="delSld modSld">
      <pc:chgData name="Jason Li" userId="S::jason.li@ucalgary.ca::1387fcc7-1be7-4daa-ae40-98d7631b1161" providerId="AD" clId="Web-{032E2304-43C0-438A-8DAE-D5D4D27B71A6}" dt="2020-11-06T22:26:21.950" v="70"/>
      <pc:docMkLst>
        <pc:docMk/>
      </pc:docMkLst>
      <pc:sldChg chg="modNotes">
        <pc:chgData name="Jason Li" userId="S::jason.li@ucalgary.ca::1387fcc7-1be7-4daa-ae40-98d7631b1161" providerId="AD" clId="Web-{032E2304-43C0-438A-8DAE-D5D4D27B71A6}" dt="2020-11-06T22:26:21.950" v="70"/>
        <pc:sldMkLst>
          <pc:docMk/>
          <pc:sldMk cId="410131770" sldId="257"/>
        </pc:sldMkLst>
      </pc:sldChg>
      <pc:sldChg chg="modNotes">
        <pc:chgData name="Jason Li" userId="S::jason.li@ucalgary.ca::1387fcc7-1be7-4daa-ae40-98d7631b1161" providerId="AD" clId="Web-{032E2304-43C0-438A-8DAE-D5D4D27B71A6}" dt="2020-11-06T22:25:15.246" v="58"/>
        <pc:sldMkLst>
          <pc:docMk/>
          <pc:sldMk cId="3645905686" sldId="261"/>
        </pc:sldMkLst>
      </pc:sldChg>
      <pc:sldChg chg="modNotes">
        <pc:chgData name="Jason Li" userId="S::jason.li@ucalgary.ca::1387fcc7-1be7-4daa-ae40-98d7631b1161" providerId="AD" clId="Web-{032E2304-43C0-438A-8DAE-D5D4D27B71A6}" dt="2020-11-06T22:25:17.699" v="63"/>
        <pc:sldMkLst>
          <pc:docMk/>
          <pc:sldMk cId="2458789796" sldId="262"/>
        </pc:sldMkLst>
      </pc:sldChg>
      <pc:sldChg chg="addSp modSp">
        <pc:chgData name="Jason Li" userId="S::jason.li@ucalgary.ca::1387fcc7-1be7-4daa-ae40-98d7631b1161" providerId="AD" clId="Web-{032E2304-43C0-438A-8DAE-D5D4D27B71A6}" dt="2020-11-06T22:15:03.442" v="35" actId="20577"/>
        <pc:sldMkLst>
          <pc:docMk/>
          <pc:sldMk cId="773843816" sldId="263"/>
        </pc:sldMkLst>
        <pc:spChg chg="mod">
          <ac:chgData name="Jason Li" userId="S::jason.li@ucalgary.ca::1387fcc7-1be7-4daa-ae40-98d7631b1161" providerId="AD" clId="Web-{032E2304-43C0-438A-8DAE-D5D4D27B71A6}" dt="2020-11-06T22:15:03.442" v="35" actId="20577"/>
          <ac:spMkLst>
            <pc:docMk/>
            <pc:sldMk cId="773843816" sldId="263"/>
            <ac:spMk id="3" creationId="{A52080E5-2B04-433C-8737-7831DBF696FA}"/>
          </ac:spMkLst>
        </pc:spChg>
        <pc:picChg chg="add mod">
          <ac:chgData name="Jason Li" userId="S::jason.li@ucalgary.ca::1387fcc7-1be7-4daa-ae40-98d7631b1161" providerId="AD" clId="Web-{032E2304-43C0-438A-8DAE-D5D4D27B71A6}" dt="2020-11-06T22:13:10.706" v="32" actId="1076"/>
          <ac:picMkLst>
            <pc:docMk/>
            <pc:sldMk cId="773843816" sldId="263"/>
            <ac:picMk id="4" creationId="{69AF3E96-DBA9-40E5-B306-10E0134EED5A}"/>
          </ac:picMkLst>
        </pc:picChg>
      </pc:sldChg>
      <pc:sldChg chg="modSp">
        <pc:chgData name="Jason Li" userId="S::jason.li@ucalgary.ca::1387fcc7-1be7-4daa-ae40-98d7631b1161" providerId="AD" clId="Web-{032E2304-43C0-438A-8DAE-D5D4D27B71A6}" dt="2020-11-06T22:16:53.240" v="55" actId="20577"/>
        <pc:sldMkLst>
          <pc:docMk/>
          <pc:sldMk cId="439568803" sldId="264"/>
        </pc:sldMkLst>
        <pc:spChg chg="mod">
          <ac:chgData name="Jason Li" userId="S::jason.li@ucalgary.ca::1387fcc7-1be7-4daa-ae40-98d7631b1161" providerId="AD" clId="Web-{032E2304-43C0-438A-8DAE-D5D4D27B71A6}" dt="2020-11-06T22:16:53.240" v="55" actId="20577"/>
          <ac:spMkLst>
            <pc:docMk/>
            <pc:sldMk cId="439568803" sldId="264"/>
            <ac:spMk id="3" creationId="{A52080E5-2B04-433C-8737-7831DBF696FA}"/>
          </ac:spMkLst>
        </pc:spChg>
        <pc:picChg chg="mod">
          <ac:chgData name="Jason Li" userId="S::jason.li@ucalgary.ca::1387fcc7-1be7-4daa-ae40-98d7631b1161" providerId="AD" clId="Web-{032E2304-43C0-438A-8DAE-D5D4D27B71A6}" dt="2020-11-06T22:16:41.255" v="42" actId="1076"/>
          <ac:picMkLst>
            <pc:docMk/>
            <pc:sldMk cId="439568803" sldId="264"/>
            <ac:picMk id="4" creationId="{35DD9104-24E9-4925-A06F-1C7781BA6861}"/>
          </ac:picMkLst>
        </pc:picChg>
      </pc:sldChg>
      <pc:sldChg chg="del">
        <pc:chgData name="Jason Li" userId="S::jason.li@ucalgary.ca::1387fcc7-1be7-4daa-ae40-98d7631b1161" providerId="AD" clId="Web-{032E2304-43C0-438A-8DAE-D5D4D27B71A6}" dt="2020-11-06T22:22:29.525" v="57"/>
        <pc:sldMkLst>
          <pc:docMk/>
          <pc:sldMk cId="3566510258" sldId="268"/>
        </pc:sldMkLst>
      </pc:sldChg>
    </pc:docChg>
  </pc:docChgLst>
  <pc:docChgLst>
    <pc:chgData name="Paru Basnet" userId="S::paruhang.basnet@ucalgary.ca::9540d2f0-717f-43fd-abb4-f2f296392d4a" providerId="AD" clId="Web-{7DC78644-0911-47D4-AF3B-BBEE18ED2A96}"/>
    <pc:docChg chg="modSld sldOrd">
      <pc:chgData name="Paru Basnet" userId="S::paruhang.basnet@ucalgary.ca::9540d2f0-717f-43fd-abb4-f2f296392d4a" providerId="AD" clId="Web-{7DC78644-0911-47D4-AF3B-BBEE18ED2A96}" dt="2020-11-06T22:25:32.749" v="100" actId="20577"/>
      <pc:docMkLst>
        <pc:docMk/>
      </pc:docMkLst>
      <pc:sldChg chg="modSp">
        <pc:chgData name="Paru Basnet" userId="S::paruhang.basnet@ucalgary.ca::9540d2f0-717f-43fd-abb4-f2f296392d4a" providerId="AD" clId="Web-{7DC78644-0911-47D4-AF3B-BBEE18ED2A96}" dt="2020-11-06T22:25:21.232" v="74" actId="20577"/>
        <pc:sldMkLst>
          <pc:docMk/>
          <pc:sldMk cId="773843816" sldId="263"/>
        </pc:sldMkLst>
        <pc:spChg chg="mod">
          <ac:chgData name="Paru Basnet" userId="S::paruhang.basnet@ucalgary.ca::9540d2f0-717f-43fd-abb4-f2f296392d4a" providerId="AD" clId="Web-{7DC78644-0911-47D4-AF3B-BBEE18ED2A96}" dt="2020-11-06T22:25:21.232" v="74" actId="20577"/>
          <ac:spMkLst>
            <pc:docMk/>
            <pc:sldMk cId="773843816" sldId="263"/>
            <ac:spMk id="2" creationId="{187F95F5-F255-476B-9F30-BA8F2E3E32E4}"/>
          </ac:spMkLst>
        </pc:spChg>
      </pc:sldChg>
      <pc:sldChg chg="modSp">
        <pc:chgData name="Paru Basnet" userId="S::paruhang.basnet@ucalgary.ca::9540d2f0-717f-43fd-abb4-f2f296392d4a" providerId="AD" clId="Web-{7DC78644-0911-47D4-AF3B-BBEE18ED2A96}" dt="2020-11-06T22:25:25.639" v="88" actId="20577"/>
        <pc:sldMkLst>
          <pc:docMk/>
          <pc:sldMk cId="439568803" sldId="264"/>
        </pc:sldMkLst>
        <pc:spChg chg="mod">
          <ac:chgData name="Paru Basnet" userId="S::paruhang.basnet@ucalgary.ca::9540d2f0-717f-43fd-abb4-f2f296392d4a" providerId="AD" clId="Web-{7DC78644-0911-47D4-AF3B-BBEE18ED2A96}" dt="2020-11-06T22:25:25.639" v="88" actId="20577"/>
          <ac:spMkLst>
            <pc:docMk/>
            <pc:sldMk cId="439568803" sldId="264"/>
            <ac:spMk id="2" creationId="{187F95F5-F255-476B-9F30-BA8F2E3E32E4}"/>
          </ac:spMkLst>
        </pc:spChg>
      </pc:sldChg>
      <pc:sldChg chg="modSp">
        <pc:chgData name="Paru Basnet" userId="S::paruhang.basnet@ucalgary.ca::9540d2f0-717f-43fd-abb4-f2f296392d4a" providerId="AD" clId="Web-{7DC78644-0911-47D4-AF3B-BBEE18ED2A96}" dt="2020-11-06T22:25:11.169" v="46" actId="20577"/>
        <pc:sldMkLst>
          <pc:docMk/>
          <pc:sldMk cId="303150734" sldId="267"/>
        </pc:sldMkLst>
        <pc:spChg chg="mod">
          <ac:chgData name="Paru Basnet" userId="S::paruhang.basnet@ucalgary.ca::9540d2f0-717f-43fd-abb4-f2f296392d4a" providerId="AD" clId="Web-{7DC78644-0911-47D4-AF3B-BBEE18ED2A96}" dt="2020-11-06T22:25:11.169" v="46" actId="20577"/>
          <ac:spMkLst>
            <pc:docMk/>
            <pc:sldMk cId="303150734" sldId="267"/>
            <ac:spMk id="2" creationId="{187F95F5-F255-476B-9F30-BA8F2E3E32E4}"/>
          </ac:spMkLst>
        </pc:spChg>
      </pc:sldChg>
      <pc:sldChg chg="modSp ord">
        <pc:chgData name="Paru Basnet" userId="S::paruhang.basnet@ucalgary.ca::9540d2f0-717f-43fd-abb4-f2f296392d4a" providerId="AD" clId="Web-{7DC78644-0911-47D4-AF3B-BBEE18ED2A96}" dt="2020-11-06T22:25:14.263" v="57" actId="20577"/>
        <pc:sldMkLst>
          <pc:docMk/>
          <pc:sldMk cId="1967169403" sldId="269"/>
        </pc:sldMkLst>
        <pc:spChg chg="mod">
          <ac:chgData name="Paru Basnet" userId="S::paruhang.basnet@ucalgary.ca::9540d2f0-717f-43fd-abb4-f2f296392d4a" providerId="AD" clId="Web-{7DC78644-0911-47D4-AF3B-BBEE18ED2A96}" dt="2020-11-06T22:25:14.263" v="57" actId="20577"/>
          <ac:spMkLst>
            <pc:docMk/>
            <pc:sldMk cId="1967169403" sldId="269"/>
            <ac:spMk id="2" creationId="{187F95F5-F255-476B-9F30-BA8F2E3E32E4}"/>
          </ac:spMkLst>
        </pc:spChg>
      </pc:sldChg>
      <pc:sldChg chg="modSp">
        <pc:chgData name="Paru Basnet" userId="S::paruhang.basnet@ucalgary.ca::9540d2f0-717f-43fd-abb4-f2f296392d4a" providerId="AD" clId="Web-{7DC78644-0911-47D4-AF3B-BBEE18ED2A96}" dt="2020-11-06T22:25:30.515" v="98" actId="20577"/>
        <pc:sldMkLst>
          <pc:docMk/>
          <pc:sldMk cId="4031506840" sldId="270"/>
        </pc:sldMkLst>
        <pc:spChg chg="mod">
          <ac:chgData name="Paru Basnet" userId="S::paruhang.basnet@ucalgary.ca::9540d2f0-717f-43fd-abb4-f2f296392d4a" providerId="AD" clId="Web-{7DC78644-0911-47D4-AF3B-BBEE18ED2A96}" dt="2020-11-06T22:25:30.515" v="98" actId="20577"/>
          <ac:spMkLst>
            <pc:docMk/>
            <pc:sldMk cId="4031506840" sldId="270"/>
            <ac:spMk id="2" creationId="{68D0EE65-43C0-4A16-9015-DDFAD952AE81}"/>
          </ac:spMkLst>
        </pc:spChg>
      </pc:sldChg>
    </pc:docChg>
  </pc:docChgLst>
  <pc:docChgLst>
    <pc:chgData name="Zahra Ghavasieh" userId="S::zahra.ghavasieh@ucalgary.ca::b036650a-e807-465a-9702-d8fd2d00cadc" providerId="AD" clId="Web-{02397472-AA7B-4022-2A91-E151CEFC5732}"/>
    <pc:docChg chg="modSld">
      <pc:chgData name="Zahra Ghavasieh" userId="S::zahra.ghavasieh@ucalgary.ca::b036650a-e807-465a-9702-d8fd2d00cadc" providerId="AD" clId="Web-{02397472-AA7B-4022-2A91-E151CEFC5732}" dt="2020-11-07T04:12:39.877" v="222" actId="20577"/>
      <pc:docMkLst>
        <pc:docMk/>
      </pc:docMkLst>
      <pc:sldChg chg="addSp modSp mod setBg">
        <pc:chgData name="Zahra Ghavasieh" userId="S::zahra.ghavasieh@ucalgary.ca::b036650a-e807-465a-9702-d8fd2d00cadc" providerId="AD" clId="Web-{02397472-AA7B-4022-2A91-E151CEFC5732}" dt="2020-11-07T04:10:25.930" v="169"/>
        <pc:sldMkLst>
          <pc:docMk/>
          <pc:sldMk cId="303150734" sldId="267"/>
        </pc:sldMkLst>
        <pc:spChg chg="mod">
          <ac:chgData name="Zahra Ghavasieh" userId="S::zahra.ghavasieh@ucalgary.ca::b036650a-e807-465a-9702-d8fd2d00cadc" providerId="AD" clId="Web-{02397472-AA7B-4022-2A91-E151CEFC5732}" dt="2020-11-07T04:10:25.930" v="169"/>
          <ac:spMkLst>
            <pc:docMk/>
            <pc:sldMk cId="303150734" sldId="267"/>
            <ac:spMk id="2" creationId="{187F95F5-F255-476B-9F30-BA8F2E3E32E4}"/>
          </ac:spMkLst>
        </pc:spChg>
        <pc:spChg chg="mod ord">
          <ac:chgData name="Zahra Ghavasieh" userId="S::zahra.ghavasieh@ucalgary.ca::b036650a-e807-465a-9702-d8fd2d00cadc" providerId="AD" clId="Web-{02397472-AA7B-4022-2A91-E151CEFC5732}" dt="2020-11-07T04:10:25.930" v="169"/>
          <ac:spMkLst>
            <pc:docMk/>
            <pc:sldMk cId="303150734" sldId="267"/>
            <ac:spMk id="3" creationId="{A52080E5-2B04-433C-8737-7831DBF696FA}"/>
          </ac:spMkLst>
        </pc:spChg>
        <pc:spChg chg="add">
          <ac:chgData name="Zahra Ghavasieh" userId="S::zahra.ghavasieh@ucalgary.ca::b036650a-e807-465a-9702-d8fd2d00cadc" providerId="AD" clId="Web-{02397472-AA7B-4022-2A91-E151CEFC5732}" dt="2020-11-07T04:10:25.930" v="169"/>
          <ac:spMkLst>
            <pc:docMk/>
            <pc:sldMk cId="303150734" sldId="267"/>
            <ac:spMk id="10" creationId="{45E33BD7-7E4A-463D-A94A-90181597A438}"/>
          </ac:spMkLst>
        </pc:spChg>
        <pc:spChg chg="add">
          <ac:chgData name="Zahra Ghavasieh" userId="S::zahra.ghavasieh@ucalgary.ca::b036650a-e807-465a-9702-d8fd2d00cadc" providerId="AD" clId="Web-{02397472-AA7B-4022-2A91-E151CEFC5732}" dt="2020-11-07T04:10:25.930" v="169"/>
          <ac:spMkLst>
            <pc:docMk/>
            <pc:sldMk cId="303150734" sldId="267"/>
            <ac:spMk id="12" creationId="{DF308BC4-80BB-4838-92B8-AB3DA0B0A366}"/>
          </ac:spMkLst>
        </pc:spChg>
        <pc:spChg chg="add">
          <ac:chgData name="Zahra Ghavasieh" userId="S::zahra.ghavasieh@ucalgary.ca::b036650a-e807-465a-9702-d8fd2d00cadc" providerId="AD" clId="Web-{02397472-AA7B-4022-2A91-E151CEFC5732}" dt="2020-11-07T04:10:25.930" v="169"/>
          <ac:spMkLst>
            <pc:docMk/>
            <pc:sldMk cId="303150734" sldId="267"/>
            <ac:spMk id="14" creationId="{E8A5174C-92C7-4240-908A-FFAE04F49E14}"/>
          </ac:spMkLst>
        </pc:spChg>
        <pc:spChg chg="add">
          <ac:chgData name="Zahra Ghavasieh" userId="S::zahra.ghavasieh@ucalgary.ca::b036650a-e807-465a-9702-d8fd2d00cadc" providerId="AD" clId="Web-{02397472-AA7B-4022-2A91-E151CEFC5732}" dt="2020-11-07T04:10:25.930" v="169"/>
          <ac:spMkLst>
            <pc:docMk/>
            <pc:sldMk cId="303150734" sldId="267"/>
            <ac:spMk id="16" creationId="{2B83C316-5844-4C19-B388-5DBEE733CB29}"/>
          </ac:spMkLst>
        </pc:spChg>
        <pc:spChg chg="add">
          <ac:chgData name="Zahra Ghavasieh" userId="S::zahra.ghavasieh@ucalgary.ca::b036650a-e807-465a-9702-d8fd2d00cadc" providerId="AD" clId="Web-{02397472-AA7B-4022-2A91-E151CEFC5732}" dt="2020-11-07T04:10:25.930" v="169"/>
          <ac:spMkLst>
            <pc:docMk/>
            <pc:sldMk cId="303150734" sldId="267"/>
            <ac:spMk id="18" creationId="{BE18B9C1-F5AA-4D71-B9E4-0DFA86A73788}"/>
          </ac:spMkLst>
        </pc:spChg>
        <pc:picChg chg="add mod modCrop">
          <ac:chgData name="Zahra Ghavasieh" userId="S::zahra.ghavasieh@ucalgary.ca::b036650a-e807-465a-9702-d8fd2d00cadc" providerId="AD" clId="Web-{02397472-AA7B-4022-2A91-E151CEFC5732}" dt="2020-11-07T04:10:25.930" v="169"/>
          <ac:picMkLst>
            <pc:docMk/>
            <pc:sldMk cId="303150734" sldId="267"/>
            <ac:picMk id="4" creationId="{9CEE64A7-0F92-442E-9D5C-C6C7D4B5166A}"/>
          </ac:picMkLst>
        </pc:picChg>
        <pc:picChg chg="add mod modCrop">
          <ac:chgData name="Zahra Ghavasieh" userId="S::zahra.ghavasieh@ucalgary.ca::b036650a-e807-465a-9702-d8fd2d00cadc" providerId="AD" clId="Web-{02397472-AA7B-4022-2A91-E151CEFC5732}" dt="2020-11-07T04:10:25.930" v="169"/>
          <ac:picMkLst>
            <pc:docMk/>
            <pc:sldMk cId="303150734" sldId="267"/>
            <ac:picMk id="5" creationId="{36E63034-5997-4784-8716-42B27B8DA086}"/>
          </ac:picMkLst>
        </pc:picChg>
      </pc:sldChg>
      <pc:sldChg chg="addSp delSp modSp mod setBg setClrOvrMap">
        <pc:chgData name="Zahra Ghavasieh" userId="S::zahra.ghavasieh@ucalgary.ca::b036650a-e807-465a-9702-d8fd2d00cadc" providerId="AD" clId="Web-{02397472-AA7B-4022-2A91-E151CEFC5732}" dt="2020-11-07T04:12:39.877" v="222" actId="20577"/>
        <pc:sldMkLst>
          <pc:docMk/>
          <pc:sldMk cId="1967169403" sldId="269"/>
        </pc:sldMkLst>
        <pc:spChg chg="mod">
          <ac:chgData name="Zahra Ghavasieh" userId="S::zahra.ghavasieh@ucalgary.ca::b036650a-e807-465a-9702-d8fd2d00cadc" providerId="AD" clId="Web-{02397472-AA7B-4022-2A91-E151CEFC5732}" dt="2020-11-07T04:11:30.591" v="170"/>
          <ac:spMkLst>
            <pc:docMk/>
            <pc:sldMk cId="1967169403" sldId="269"/>
            <ac:spMk id="2" creationId="{187F95F5-F255-476B-9F30-BA8F2E3E32E4}"/>
          </ac:spMkLst>
        </pc:spChg>
        <pc:spChg chg="del">
          <ac:chgData name="Zahra Ghavasieh" userId="S::zahra.ghavasieh@ucalgary.ca::b036650a-e807-465a-9702-d8fd2d00cadc" providerId="AD" clId="Web-{02397472-AA7B-4022-2A91-E151CEFC5732}" dt="2020-11-07T04:11:30.591" v="170"/>
          <ac:spMkLst>
            <pc:docMk/>
            <pc:sldMk cId="1967169403" sldId="269"/>
            <ac:spMk id="3" creationId="{A52080E5-2B04-433C-8737-7831DBF696FA}"/>
          </ac:spMkLst>
        </pc:spChg>
        <pc:spChg chg="add">
          <ac:chgData name="Zahra Ghavasieh" userId="S::zahra.ghavasieh@ucalgary.ca::b036650a-e807-465a-9702-d8fd2d00cadc" providerId="AD" clId="Web-{02397472-AA7B-4022-2A91-E151CEFC5732}" dt="2020-11-07T04:11:30.591" v="170"/>
          <ac:spMkLst>
            <pc:docMk/>
            <pc:sldMk cId="1967169403" sldId="269"/>
            <ac:spMk id="9" creationId="{8E90402B-F829-48C3-8037-7738137F2EF5}"/>
          </ac:spMkLst>
        </pc:spChg>
        <pc:spChg chg="add">
          <ac:chgData name="Zahra Ghavasieh" userId="S::zahra.ghavasieh@ucalgary.ca::b036650a-e807-465a-9702-d8fd2d00cadc" providerId="AD" clId="Web-{02397472-AA7B-4022-2A91-E151CEFC5732}" dt="2020-11-07T04:11:30.591" v="170"/>
          <ac:spMkLst>
            <pc:docMk/>
            <pc:sldMk cId="1967169403" sldId="269"/>
            <ac:spMk id="11" creationId="{EE35CCD1-2093-4AC0-AABD-494F51FE882C}"/>
          </ac:spMkLst>
        </pc:spChg>
        <pc:spChg chg="add">
          <ac:chgData name="Zahra Ghavasieh" userId="S::zahra.ghavasieh@ucalgary.ca::b036650a-e807-465a-9702-d8fd2d00cadc" providerId="AD" clId="Web-{02397472-AA7B-4022-2A91-E151CEFC5732}" dt="2020-11-07T04:11:30.591" v="170"/>
          <ac:spMkLst>
            <pc:docMk/>
            <pc:sldMk cId="1967169403" sldId="269"/>
            <ac:spMk id="13" creationId="{EB32BAC1-5F58-428B-A1B8-B0BBB38A6657}"/>
          </ac:spMkLst>
        </pc:spChg>
        <pc:graphicFrameChg chg="add modGraphic">
          <ac:chgData name="Zahra Ghavasieh" userId="S::zahra.ghavasieh@ucalgary.ca::b036650a-e807-465a-9702-d8fd2d00cadc" providerId="AD" clId="Web-{02397472-AA7B-4022-2A91-E151CEFC5732}" dt="2020-11-07T04:12:39.877" v="222" actId="20577"/>
          <ac:graphicFrameMkLst>
            <pc:docMk/>
            <pc:sldMk cId="1967169403" sldId="269"/>
            <ac:graphicFrameMk id="5" creationId="{5814BBC8-09CE-437F-B855-E19326A4B3A8}"/>
          </ac:graphicFrameMkLst>
        </pc:graphicFrameChg>
      </pc:sldChg>
    </pc:docChg>
  </pc:docChgLst>
  <pc:docChgLst>
    <pc:chgData name="Paru Basnet" userId="S::paruhang.basnet@ucalgary.ca::9540d2f0-717f-43fd-abb4-f2f296392d4a" providerId="AD" clId="Web-{A653D815-422D-4A06-8D20-CCFB1D707711}"/>
    <pc:docChg chg="modSld">
      <pc:chgData name="Paru Basnet" userId="S::paruhang.basnet@ucalgary.ca::9540d2f0-717f-43fd-abb4-f2f296392d4a" providerId="AD" clId="Web-{A653D815-422D-4A06-8D20-CCFB1D707711}" dt="2020-11-08T15:27:49.110" v="15" actId="20577"/>
      <pc:docMkLst>
        <pc:docMk/>
      </pc:docMkLst>
      <pc:sldChg chg="modSp">
        <pc:chgData name="Paru Basnet" userId="S::paruhang.basnet@ucalgary.ca::9540d2f0-717f-43fd-abb4-f2f296392d4a" providerId="AD" clId="Web-{A653D815-422D-4A06-8D20-CCFB1D707711}" dt="2020-11-08T15:27:41.407" v="2" actId="20577"/>
        <pc:sldMkLst>
          <pc:docMk/>
          <pc:sldMk cId="773843816" sldId="263"/>
        </pc:sldMkLst>
        <pc:spChg chg="mod">
          <ac:chgData name="Paru Basnet" userId="S::paruhang.basnet@ucalgary.ca::9540d2f0-717f-43fd-abb4-f2f296392d4a" providerId="AD" clId="Web-{A653D815-422D-4A06-8D20-CCFB1D707711}" dt="2020-11-08T15:27:41.407" v="2" actId="20577"/>
          <ac:spMkLst>
            <pc:docMk/>
            <pc:sldMk cId="773843816" sldId="263"/>
            <ac:spMk id="2" creationId="{187F95F5-F255-476B-9F30-BA8F2E3E32E4}"/>
          </ac:spMkLst>
        </pc:spChg>
      </pc:sldChg>
      <pc:sldChg chg="modSp">
        <pc:chgData name="Paru Basnet" userId="S::paruhang.basnet@ucalgary.ca::9540d2f0-717f-43fd-abb4-f2f296392d4a" providerId="AD" clId="Web-{A653D815-422D-4A06-8D20-CCFB1D707711}" dt="2020-11-08T15:27:44.095" v="7" actId="20577"/>
        <pc:sldMkLst>
          <pc:docMk/>
          <pc:sldMk cId="439568803" sldId="264"/>
        </pc:sldMkLst>
        <pc:spChg chg="mod">
          <ac:chgData name="Paru Basnet" userId="S::paruhang.basnet@ucalgary.ca::9540d2f0-717f-43fd-abb4-f2f296392d4a" providerId="AD" clId="Web-{A653D815-422D-4A06-8D20-CCFB1D707711}" dt="2020-11-08T15:27:44.095" v="7" actId="20577"/>
          <ac:spMkLst>
            <pc:docMk/>
            <pc:sldMk cId="439568803" sldId="264"/>
            <ac:spMk id="2" creationId="{187F95F5-F255-476B-9F30-BA8F2E3E32E4}"/>
          </ac:spMkLst>
        </pc:spChg>
      </pc:sldChg>
      <pc:sldChg chg="modSp">
        <pc:chgData name="Paru Basnet" userId="S::paruhang.basnet@ucalgary.ca::9540d2f0-717f-43fd-abb4-f2f296392d4a" providerId="AD" clId="Web-{A653D815-422D-4A06-8D20-CCFB1D707711}" dt="2020-11-08T15:27:46.876" v="13" actId="20577"/>
        <pc:sldMkLst>
          <pc:docMk/>
          <pc:sldMk cId="4031506840" sldId="270"/>
        </pc:sldMkLst>
        <pc:spChg chg="mod">
          <ac:chgData name="Paru Basnet" userId="S::paruhang.basnet@ucalgary.ca::9540d2f0-717f-43fd-abb4-f2f296392d4a" providerId="AD" clId="Web-{A653D815-422D-4A06-8D20-CCFB1D707711}" dt="2020-11-08T15:27:46.876" v="13" actId="20577"/>
          <ac:spMkLst>
            <pc:docMk/>
            <pc:sldMk cId="4031506840" sldId="270"/>
            <ac:spMk id="2" creationId="{68D0EE65-43C0-4A16-9015-DDFAD952AE81}"/>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26BCA6F-ECD5-42A2-A3BA-BD3C5C034EF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962F361-E3F3-490D-8D7A-F4CB6FA07272}">
      <dgm:prSet/>
      <dgm:spPr/>
      <dgm:t>
        <a:bodyPr/>
        <a:lstStyle/>
        <a:p>
          <a:pPr>
            <a:lnSpc>
              <a:spcPct val="100000"/>
            </a:lnSpc>
          </a:pPr>
          <a:r>
            <a:rPr lang="en-US">
              <a:latin typeface="Century Gothic" panose="020B0502020202020204"/>
            </a:rPr>
            <a:t>Identify Tasks that are more time-consuming and plant accordingly.</a:t>
          </a:r>
          <a:endParaRPr lang="en-US"/>
        </a:p>
      </dgm:t>
    </dgm:pt>
    <dgm:pt modelId="{CF67C8EB-10B8-45DF-AAB3-4118E5122163}" type="parTrans" cxnId="{0AF429E6-B8F1-4569-AB4D-ECCD1EA9D9E8}">
      <dgm:prSet/>
      <dgm:spPr/>
      <dgm:t>
        <a:bodyPr/>
        <a:lstStyle/>
        <a:p>
          <a:endParaRPr lang="en-US"/>
        </a:p>
      </dgm:t>
    </dgm:pt>
    <dgm:pt modelId="{D26938F4-E143-4366-A1BF-AD293BCFBA11}" type="sibTrans" cxnId="{0AF429E6-B8F1-4569-AB4D-ECCD1EA9D9E8}">
      <dgm:prSet/>
      <dgm:spPr/>
      <dgm:t>
        <a:bodyPr/>
        <a:lstStyle/>
        <a:p>
          <a:endParaRPr lang="en-US"/>
        </a:p>
      </dgm:t>
    </dgm:pt>
    <dgm:pt modelId="{9B654FCA-84D3-4F3C-B45B-2D8A72BEA07B}">
      <dgm:prSet/>
      <dgm:spPr/>
      <dgm:t>
        <a:bodyPr/>
        <a:lstStyle/>
        <a:p>
          <a:pPr>
            <a:lnSpc>
              <a:spcPct val="100000"/>
            </a:lnSpc>
          </a:pPr>
          <a:r>
            <a:rPr lang="en-US"/>
            <a:t>Through the process of refining our application,</a:t>
          </a:r>
          <a:r>
            <a:rPr lang="en-US">
              <a:latin typeface="Century Gothic" panose="020B0502020202020204"/>
            </a:rPr>
            <a:t> the</a:t>
          </a:r>
          <a:r>
            <a:rPr lang="en-US"/>
            <a:t> result will change from what was originally envisioned.</a:t>
          </a:r>
        </a:p>
      </dgm:t>
    </dgm:pt>
    <dgm:pt modelId="{DB0DD630-771B-47A6-A9AC-4D73200E1D9F}" type="parTrans" cxnId="{36FE90C4-215F-4BA1-B83B-C3E938F76083}">
      <dgm:prSet/>
      <dgm:spPr/>
      <dgm:t>
        <a:bodyPr/>
        <a:lstStyle/>
        <a:p>
          <a:endParaRPr lang="en-US"/>
        </a:p>
      </dgm:t>
    </dgm:pt>
    <dgm:pt modelId="{FCFF0ACC-0493-4BAB-9DEF-801B9D3BD256}" type="sibTrans" cxnId="{36FE90C4-215F-4BA1-B83B-C3E938F76083}">
      <dgm:prSet/>
      <dgm:spPr/>
      <dgm:t>
        <a:bodyPr/>
        <a:lstStyle/>
        <a:p>
          <a:endParaRPr lang="en-US"/>
        </a:p>
      </dgm:t>
    </dgm:pt>
    <dgm:pt modelId="{84B86C7C-2032-F043-8B7D-ED14A87364FA}">
      <dgm:prSet/>
      <dgm:spPr/>
      <dgm:t>
        <a:bodyPr/>
        <a:lstStyle/>
        <a:p>
          <a:pPr>
            <a:lnSpc>
              <a:spcPct val="100000"/>
            </a:lnSpc>
          </a:pPr>
          <a:r>
            <a:rPr lang="en-US"/>
            <a:t>Don't hesitate to seek help from TAs or the Instructor if unsure.</a:t>
          </a:r>
        </a:p>
      </dgm:t>
    </dgm:pt>
    <dgm:pt modelId="{6357B5F7-B1F8-354E-B1C2-697A04EFDB24}" type="parTrans" cxnId="{ED918785-C334-0C4C-B241-A79764C47B80}">
      <dgm:prSet/>
      <dgm:spPr/>
      <dgm:t>
        <a:bodyPr/>
        <a:lstStyle/>
        <a:p>
          <a:endParaRPr lang="en-US"/>
        </a:p>
      </dgm:t>
    </dgm:pt>
    <dgm:pt modelId="{946F846E-6B34-F44A-B23F-37C3C1A4E308}" type="sibTrans" cxnId="{ED918785-C334-0C4C-B241-A79764C47B80}">
      <dgm:prSet/>
      <dgm:spPr/>
      <dgm:t>
        <a:bodyPr/>
        <a:lstStyle/>
        <a:p>
          <a:endParaRPr lang="en-US"/>
        </a:p>
      </dgm:t>
    </dgm:pt>
    <dgm:pt modelId="{6E824722-468E-466D-9B6E-BC355ED745BD}" type="pres">
      <dgm:prSet presAssocID="{726BCA6F-ECD5-42A2-A3BA-BD3C5C034EF2}" presName="root" presStyleCnt="0">
        <dgm:presLayoutVars>
          <dgm:dir/>
          <dgm:resizeHandles val="exact"/>
        </dgm:presLayoutVars>
      </dgm:prSet>
      <dgm:spPr/>
    </dgm:pt>
    <dgm:pt modelId="{D39566F9-0FC6-44CA-B655-562D6DFE5E21}" type="pres">
      <dgm:prSet presAssocID="{7962F361-E3F3-490D-8D7A-F4CB6FA07272}" presName="compNode" presStyleCnt="0"/>
      <dgm:spPr/>
    </dgm:pt>
    <dgm:pt modelId="{419F88FE-85D1-4A06-A727-3DE8D7754802}" type="pres">
      <dgm:prSet presAssocID="{7962F361-E3F3-490D-8D7A-F4CB6FA07272}" presName="bgRect" presStyleLbl="bgShp" presStyleIdx="0" presStyleCnt="3"/>
      <dgm:spPr/>
    </dgm:pt>
    <dgm:pt modelId="{BEBE8E0F-461F-46EA-AEF2-E61514267A08}" type="pres">
      <dgm:prSet presAssocID="{7962F361-E3F3-490D-8D7A-F4CB6FA0727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E104446F-7504-4B79-8E74-FD369EEA8AFD}" type="pres">
      <dgm:prSet presAssocID="{7962F361-E3F3-490D-8D7A-F4CB6FA07272}" presName="spaceRect" presStyleCnt="0"/>
      <dgm:spPr/>
    </dgm:pt>
    <dgm:pt modelId="{79840823-2323-4B90-BAAD-B6DE24E37ACF}" type="pres">
      <dgm:prSet presAssocID="{7962F361-E3F3-490D-8D7A-F4CB6FA07272}" presName="parTx" presStyleLbl="revTx" presStyleIdx="0" presStyleCnt="3">
        <dgm:presLayoutVars>
          <dgm:chMax val="0"/>
          <dgm:chPref val="0"/>
        </dgm:presLayoutVars>
      </dgm:prSet>
      <dgm:spPr/>
    </dgm:pt>
    <dgm:pt modelId="{283DE275-FFA5-4458-B70C-0AF3DDAA7CF1}" type="pres">
      <dgm:prSet presAssocID="{D26938F4-E143-4366-A1BF-AD293BCFBA11}" presName="sibTrans" presStyleCnt="0"/>
      <dgm:spPr/>
    </dgm:pt>
    <dgm:pt modelId="{2D66C484-567C-4C33-BFCB-E18C1D973120}" type="pres">
      <dgm:prSet presAssocID="{9B654FCA-84D3-4F3C-B45B-2D8A72BEA07B}" presName="compNode" presStyleCnt="0"/>
      <dgm:spPr/>
    </dgm:pt>
    <dgm:pt modelId="{912F2CF5-5A21-4628-B027-619B285047F6}" type="pres">
      <dgm:prSet presAssocID="{9B654FCA-84D3-4F3C-B45B-2D8A72BEA07B}" presName="bgRect" presStyleLbl="bgShp" presStyleIdx="1" presStyleCnt="3"/>
      <dgm:spPr/>
    </dgm:pt>
    <dgm:pt modelId="{CA80CA7F-54FB-4A58-9011-B993CB7A7327}" type="pres">
      <dgm:prSet presAssocID="{9B654FCA-84D3-4F3C-B45B-2D8A72BEA0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A291D6EA-455B-464F-BDFA-3167BC83A47E}" type="pres">
      <dgm:prSet presAssocID="{9B654FCA-84D3-4F3C-B45B-2D8A72BEA07B}" presName="spaceRect" presStyleCnt="0"/>
      <dgm:spPr/>
    </dgm:pt>
    <dgm:pt modelId="{03C47AFE-260D-4013-9316-32502E00F61C}" type="pres">
      <dgm:prSet presAssocID="{9B654FCA-84D3-4F3C-B45B-2D8A72BEA07B}" presName="parTx" presStyleLbl="revTx" presStyleIdx="1" presStyleCnt="3">
        <dgm:presLayoutVars>
          <dgm:chMax val="0"/>
          <dgm:chPref val="0"/>
        </dgm:presLayoutVars>
      </dgm:prSet>
      <dgm:spPr/>
    </dgm:pt>
    <dgm:pt modelId="{CE3FD29C-7939-F842-BD35-D01B119FAFE0}" type="pres">
      <dgm:prSet presAssocID="{FCFF0ACC-0493-4BAB-9DEF-801B9D3BD256}" presName="sibTrans" presStyleCnt="0"/>
      <dgm:spPr/>
    </dgm:pt>
    <dgm:pt modelId="{49AB165C-161B-2445-8BB3-E3B38CE5CC87}" type="pres">
      <dgm:prSet presAssocID="{84B86C7C-2032-F043-8B7D-ED14A87364FA}" presName="compNode" presStyleCnt="0"/>
      <dgm:spPr/>
    </dgm:pt>
    <dgm:pt modelId="{0A95BA24-74C5-DB4A-ABFB-17676F631195}" type="pres">
      <dgm:prSet presAssocID="{84B86C7C-2032-F043-8B7D-ED14A87364FA}" presName="bgRect" presStyleLbl="bgShp" presStyleIdx="2" presStyleCnt="3"/>
      <dgm:spPr/>
    </dgm:pt>
    <dgm:pt modelId="{6A0E2D8E-3D31-B840-A8CA-9E2E631F9580}" type="pres">
      <dgm:prSet presAssocID="{84B86C7C-2032-F043-8B7D-ED14A87364FA}" presName="iconRect" presStyleLbl="node1" presStyleIdx="2" presStyleCnt="3" custLinFactNeighborY="-14321"/>
      <dgm:spPr>
        <a:noFill/>
      </dgm:spPr>
    </dgm:pt>
    <dgm:pt modelId="{1F250552-F87F-5B44-BE61-E84B699F23C5}" type="pres">
      <dgm:prSet presAssocID="{84B86C7C-2032-F043-8B7D-ED14A87364FA}" presName="spaceRect" presStyleCnt="0"/>
      <dgm:spPr/>
    </dgm:pt>
    <dgm:pt modelId="{8561C8F8-F4F5-394C-A177-BA518D19EA76}" type="pres">
      <dgm:prSet presAssocID="{84B86C7C-2032-F043-8B7D-ED14A87364FA}" presName="parTx" presStyleLbl="revTx" presStyleIdx="2" presStyleCnt="3">
        <dgm:presLayoutVars>
          <dgm:chMax val="0"/>
          <dgm:chPref val="0"/>
        </dgm:presLayoutVars>
      </dgm:prSet>
      <dgm:spPr/>
    </dgm:pt>
  </dgm:ptLst>
  <dgm:cxnLst>
    <dgm:cxn modelId="{D441307A-3072-E94D-B893-BE0691D1D492}" type="presOf" srcId="{84B86C7C-2032-F043-8B7D-ED14A87364FA}" destId="{8561C8F8-F4F5-394C-A177-BA518D19EA76}" srcOrd="0" destOrd="0" presId="urn:microsoft.com/office/officeart/2018/2/layout/IconVerticalSolidList"/>
    <dgm:cxn modelId="{BAC8FF5A-8D56-4041-8C6E-6ED422F68BC6}" type="presOf" srcId="{9B654FCA-84D3-4F3C-B45B-2D8A72BEA07B}" destId="{03C47AFE-260D-4013-9316-32502E00F61C}" srcOrd="0" destOrd="0" presId="urn:microsoft.com/office/officeart/2018/2/layout/IconVerticalSolidList"/>
    <dgm:cxn modelId="{ED918785-C334-0C4C-B241-A79764C47B80}" srcId="{726BCA6F-ECD5-42A2-A3BA-BD3C5C034EF2}" destId="{84B86C7C-2032-F043-8B7D-ED14A87364FA}" srcOrd="2" destOrd="0" parTransId="{6357B5F7-B1F8-354E-B1C2-697A04EFDB24}" sibTransId="{946F846E-6B34-F44A-B23F-37C3C1A4E308}"/>
    <dgm:cxn modelId="{325BC9BA-B5FA-4971-918E-4D1617203F59}" type="presOf" srcId="{726BCA6F-ECD5-42A2-A3BA-BD3C5C034EF2}" destId="{6E824722-468E-466D-9B6E-BC355ED745BD}" srcOrd="0" destOrd="0" presId="urn:microsoft.com/office/officeart/2018/2/layout/IconVerticalSolidList"/>
    <dgm:cxn modelId="{36FE90C4-215F-4BA1-B83B-C3E938F76083}" srcId="{726BCA6F-ECD5-42A2-A3BA-BD3C5C034EF2}" destId="{9B654FCA-84D3-4F3C-B45B-2D8A72BEA07B}" srcOrd="1" destOrd="0" parTransId="{DB0DD630-771B-47A6-A9AC-4D73200E1D9F}" sibTransId="{FCFF0ACC-0493-4BAB-9DEF-801B9D3BD256}"/>
    <dgm:cxn modelId="{EBAEBADE-163A-4BEF-BD98-BDABD1B7072A}" type="presOf" srcId="{7962F361-E3F3-490D-8D7A-F4CB6FA07272}" destId="{79840823-2323-4B90-BAAD-B6DE24E37ACF}" srcOrd="0" destOrd="0" presId="urn:microsoft.com/office/officeart/2018/2/layout/IconVerticalSolidList"/>
    <dgm:cxn modelId="{0AF429E6-B8F1-4569-AB4D-ECCD1EA9D9E8}" srcId="{726BCA6F-ECD5-42A2-A3BA-BD3C5C034EF2}" destId="{7962F361-E3F3-490D-8D7A-F4CB6FA07272}" srcOrd="0" destOrd="0" parTransId="{CF67C8EB-10B8-45DF-AAB3-4118E5122163}" sibTransId="{D26938F4-E143-4366-A1BF-AD293BCFBA11}"/>
    <dgm:cxn modelId="{129E2D82-9F7E-45E1-8366-E6E20A72557B}" type="presParOf" srcId="{6E824722-468E-466D-9B6E-BC355ED745BD}" destId="{D39566F9-0FC6-44CA-B655-562D6DFE5E21}" srcOrd="0" destOrd="0" presId="urn:microsoft.com/office/officeart/2018/2/layout/IconVerticalSolidList"/>
    <dgm:cxn modelId="{A6FF814F-E8A4-4BD2-807D-B42B4D3447DE}" type="presParOf" srcId="{D39566F9-0FC6-44CA-B655-562D6DFE5E21}" destId="{419F88FE-85D1-4A06-A727-3DE8D7754802}" srcOrd="0" destOrd="0" presId="urn:microsoft.com/office/officeart/2018/2/layout/IconVerticalSolidList"/>
    <dgm:cxn modelId="{63651D90-19E6-4821-8A7E-F704072B4592}" type="presParOf" srcId="{D39566F9-0FC6-44CA-B655-562D6DFE5E21}" destId="{BEBE8E0F-461F-46EA-AEF2-E61514267A08}" srcOrd="1" destOrd="0" presId="urn:microsoft.com/office/officeart/2018/2/layout/IconVerticalSolidList"/>
    <dgm:cxn modelId="{62352514-138D-4B95-AC26-18C8DCE278E5}" type="presParOf" srcId="{D39566F9-0FC6-44CA-B655-562D6DFE5E21}" destId="{E104446F-7504-4B79-8E74-FD369EEA8AFD}" srcOrd="2" destOrd="0" presId="urn:microsoft.com/office/officeart/2018/2/layout/IconVerticalSolidList"/>
    <dgm:cxn modelId="{8DA2C607-5DFD-4D03-BAEE-F51290EDFE72}" type="presParOf" srcId="{D39566F9-0FC6-44CA-B655-562D6DFE5E21}" destId="{79840823-2323-4B90-BAAD-B6DE24E37ACF}" srcOrd="3" destOrd="0" presId="urn:microsoft.com/office/officeart/2018/2/layout/IconVerticalSolidList"/>
    <dgm:cxn modelId="{0A8F4B37-E6CE-4421-A097-6A07F544CEBC}" type="presParOf" srcId="{6E824722-468E-466D-9B6E-BC355ED745BD}" destId="{283DE275-FFA5-4458-B70C-0AF3DDAA7CF1}" srcOrd="1" destOrd="0" presId="urn:microsoft.com/office/officeart/2018/2/layout/IconVerticalSolidList"/>
    <dgm:cxn modelId="{95CB1C19-643C-4DFC-997A-5FB09B84F328}" type="presParOf" srcId="{6E824722-468E-466D-9B6E-BC355ED745BD}" destId="{2D66C484-567C-4C33-BFCB-E18C1D973120}" srcOrd="2" destOrd="0" presId="urn:microsoft.com/office/officeart/2018/2/layout/IconVerticalSolidList"/>
    <dgm:cxn modelId="{DA52D12F-7739-4EEC-902D-446BAAE34C3E}" type="presParOf" srcId="{2D66C484-567C-4C33-BFCB-E18C1D973120}" destId="{912F2CF5-5A21-4628-B027-619B285047F6}" srcOrd="0" destOrd="0" presId="urn:microsoft.com/office/officeart/2018/2/layout/IconVerticalSolidList"/>
    <dgm:cxn modelId="{8CD87A7D-4753-4203-9962-D663F1262440}" type="presParOf" srcId="{2D66C484-567C-4C33-BFCB-E18C1D973120}" destId="{CA80CA7F-54FB-4A58-9011-B993CB7A7327}" srcOrd="1" destOrd="0" presId="urn:microsoft.com/office/officeart/2018/2/layout/IconVerticalSolidList"/>
    <dgm:cxn modelId="{0A8F878F-C63A-4061-A67D-A9194D1D63F4}" type="presParOf" srcId="{2D66C484-567C-4C33-BFCB-E18C1D973120}" destId="{A291D6EA-455B-464F-BDFA-3167BC83A47E}" srcOrd="2" destOrd="0" presId="urn:microsoft.com/office/officeart/2018/2/layout/IconVerticalSolidList"/>
    <dgm:cxn modelId="{4ABD150B-2DD4-4375-98D0-23788E696598}" type="presParOf" srcId="{2D66C484-567C-4C33-BFCB-E18C1D973120}" destId="{03C47AFE-260D-4013-9316-32502E00F61C}" srcOrd="3" destOrd="0" presId="urn:microsoft.com/office/officeart/2018/2/layout/IconVerticalSolidList"/>
    <dgm:cxn modelId="{FDEF637D-E7F9-7047-823B-D76E3DF242AE}" type="presParOf" srcId="{6E824722-468E-466D-9B6E-BC355ED745BD}" destId="{CE3FD29C-7939-F842-BD35-D01B119FAFE0}" srcOrd="3" destOrd="0" presId="urn:microsoft.com/office/officeart/2018/2/layout/IconVerticalSolidList"/>
    <dgm:cxn modelId="{DBB88FCD-6EE1-3C45-867B-75A9905458E1}" type="presParOf" srcId="{6E824722-468E-466D-9B6E-BC355ED745BD}" destId="{49AB165C-161B-2445-8BB3-E3B38CE5CC87}" srcOrd="4" destOrd="0" presId="urn:microsoft.com/office/officeart/2018/2/layout/IconVerticalSolidList"/>
    <dgm:cxn modelId="{B5EE30B9-583C-DC43-9406-6623318C1BAF}" type="presParOf" srcId="{49AB165C-161B-2445-8BB3-E3B38CE5CC87}" destId="{0A95BA24-74C5-DB4A-ABFB-17676F631195}" srcOrd="0" destOrd="0" presId="urn:microsoft.com/office/officeart/2018/2/layout/IconVerticalSolidList"/>
    <dgm:cxn modelId="{BBF85F53-CA7C-FC45-82BB-5836111CF7A3}" type="presParOf" srcId="{49AB165C-161B-2445-8BB3-E3B38CE5CC87}" destId="{6A0E2D8E-3D31-B840-A8CA-9E2E631F9580}" srcOrd="1" destOrd="0" presId="urn:microsoft.com/office/officeart/2018/2/layout/IconVerticalSolidList"/>
    <dgm:cxn modelId="{69FB5F2A-550B-6D4C-AF14-BC9AB1022D8B}" type="presParOf" srcId="{49AB165C-161B-2445-8BB3-E3B38CE5CC87}" destId="{1F250552-F87F-5B44-BE61-E84B699F23C5}" srcOrd="2" destOrd="0" presId="urn:microsoft.com/office/officeart/2018/2/layout/IconVerticalSolidList"/>
    <dgm:cxn modelId="{A4D0132E-09FD-994D-8C15-F5B738F6A9E2}" type="presParOf" srcId="{49AB165C-161B-2445-8BB3-E3B38CE5CC87}" destId="{8561C8F8-F4F5-394C-A177-BA518D19EA7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F88FE-85D1-4A06-A727-3DE8D7754802}">
      <dsp:nvSpPr>
        <dsp:cNvPr id="0" name=""/>
        <dsp:cNvSpPr/>
      </dsp:nvSpPr>
      <dsp:spPr>
        <a:xfrm>
          <a:off x="0" y="638"/>
          <a:ext cx="5906181" cy="149412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BE8E0F-461F-46EA-AEF2-E61514267A08}">
      <dsp:nvSpPr>
        <dsp:cNvPr id="0" name=""/>
        <dsp:cNvSpPr/>
      </dsp:nvSpPr>
      <dsp:spPr>
        <a:xfrm>
          <a:off x="451973" y="336816"/>
          <a:ext cx="821769" cy="8217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840823-2323-4B90-BAAD-B6DE24E37ACF}">
      <dsp:nvSpPr>
        <dsp:cNvPr id="0" name=""/>
        <dsp:cNvSpPr/>
      </dsp:nvSpPr>
      <dsp:spPr>
        <a:xfrm>
          <a:off x="1725715" y="638"/>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844550">
            <a:lnSpc>
              <a:spcPct val="100000"/>
            </a:lnSpc>
            <a:spcBef>
              <a:spcPct val="0"/>
            </a:spcBef>
            <a:spcAft>
              <a:spcPct val="35000"/>
            </a:spcAft>
            <a:buNone/>
          </a:pPr>
          <a:r>
            <a:rPr lang="en-US" sz="1900" kern="1200">
              <a:latin typeface="Century Gothic" panose="020B0502020202020204"/>
            </a:rPr>
            <a:t>Identify Tasks that are more time-consuming and plant accordingly.</a:t>
          </a:r>
          <a:endParaRPr lang="en-US" sz="1900" kern="1200"/>
        </a:p>
      </dsp:txBody>
      <dsp:txXfrm>
        <a:off x="1725715" y="638"/>
        <a:ext cx="4180465" cy="1494125"/>
      </dsp:txXfrm>
    </dsp:sp>
    <dsp:sp modelId="{912F2CF5-5A21-4628-B027-619B285047F6}">
      <dsp:nvSpPr>
        <dsp:cNvPr id="0" name=""/>
        <dsp:cNvSpPr/>
      </dsp:nvSpPr>
      <dsp:spPr>
        <a:xfrm>
          <a:off x="0" y="1868296"/>
          <a:ext cx="5906181" cy="149412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80CA7F-54FB-4A58-9011-B993CB7A7327}">
      <dsp:nvSpPr>
        <dsp:cNvPr id="0" name=""/>
        <dsp:cNvSpPr/>
      </dsp:nvSpPr>
      <dsp:spPr>
        <a:xfrm>
          <a:off x="451973" y="2204474"/>
          <a:ext cx="821769" cy="8217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C47AFE-260D-4013-9316-32502E00F61C}">
      <dsp:nvSpPr>
        <dsp:cNvPr id="0" name=""/>
        <dsp:cNvSpPr/>
      </dsp:nvSpPr>
      <dsp:spPr>
        <a:xfrm>
          <a:off x="1725715" y="1868296"/>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844550">
            <a:lnSpc>
              <a:spcPct val="100000"/>
            </a:lnSpc>
            <a:spcBef>
              <a:spcPct val="0"/>
            </a:spcBef>
            <a:spcAft>
              <a:spcPct val="35000"/>
            </a:spcAft>
            <a:buNone/>
          </a:pPr>
          <a:r>
            <a:rPr lang="en-US" sz="1900" kern="1200"/>
            <a:t>Through the process of refining our application,</a:t>
          </a:r>
          <a:r>
            <a:rPr lang="en-US" sz="1900" kern="1200">
              <a:latin typeface="Century Gothic" panose="020B0502020202020204"/>
            </a:rPr>
            <a:t> the</a:t>
          </a:r>
          <a:r>
            <a:rPr lang="en-US" sz="1900" kern="1200"/>
            <a:t> result will change from what was originally envisioned.</a:t>
          </a:r>
        </a:p>
      </dsp:txBody>
      <dsp:txXfrm>
        <a:off x="1725715" y="1868296"/>
        <a:ext cx="4180465" cy="1494125"/>
      </dsp:txXfrm>
    </dsp:sp>
    <dsp:sp modelId="{0A95BA24-74C5-DB4A-ABFB-17676F631195}">
      <dsp:nvSpPr>
        <dsp:cNvPr id="0" name=""/>
        <dsp:cNvSpPr/>
      </dsp:nvSpPr>
      <dsp:spPr>
        <a:xfrm>
          <a:off x="0" y="3735953"/>
          <a:ext cx="5906181" cy="149412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0E2D8E-3D31-B840-A8CA-9E2E631F9580}">
      <dsp:nvSpPr>
        <dsp:cNvPr id="0" name=""/>
        <dsp:cNvSpPr/>
      </dsp:nvSpPr>
      <dsp:spPr>
        <a:xfrm>
          <a:off x="451973" y="3954446"/>
          <a:ext cx="821769" cy="821769"/>
        </a:xfrm>
        <a:prstGeom prst="rect">
          <a:avLst/>
        </a:prstGeom>
        <a:no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61C8F8-F4F5-394C-A177-BA518D19EA76}">
      <dsp:nvSpPr>
        <dsp:cNvPr id="0" name=""/>
        <dsp:cNvSpPr/>
      </dsp:nvSpPr>
      <dsp:spPr>
        <a:xfrm>
          <a:off x="1725715" y="3735953"/>
          <a:ext cx="4180465" cy="1494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28" tIns="158128" rIns="158128" bIns="158128" numCol="1" spcCol="1270" anchor="ctr" anchorCtr="0">
          <a:noAutofit/>
        </a:bodyPr>
        <a:lstStyle/>
        <a:p>
          <a:pPr marL="0" lvl="0" indent="0" algn="l" defTabSz="844550">
            <a:lnSpc>
              <a:spcPct val="100000"/>
            </a:lnSpc>
            <a:spcBef>
              <a:spcPct val="0"/>
            </a:spcBef>
            <a:spcAft>
              <a:spcPct val="35000"/>
            </a:spcAft>
            <a:buNone/>
          </a:pPr>
          <a:r>
            <a:rPr lang="en-US" sz="1900" kern="1200"/>
            <a:t>Don't hesitate to seek help from TAs or the Instructor if unsure.</a:t>
          </a:r>
        </a:p>
      </dsp:txBody>
      <dsp:txXfrm>
        <a:off x="1725715" y="3735953"/>
        <a:ext cx="4180465" cy="149412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45473-520D-452C-92D6-57A805C27C9D}" type="datetimeFigureOut">
              <a:rPr lang="en-US"/>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8ADB7-D2CD-411D-AFFB-62F23974F017}" type="slidenum">
              <a:rPr lang="en-US"/>
              <a:t>‹#›</a:t>
            </a:fld>
            <a:endParaRPr lang="en-US"/>
          </a:p>
        </p:txBody>
      </p:sp>
    </p:spTree>
    <p:extLst>
      <p:ext uri="{BB962C8B-B14F-4D97-AF65-F5344CB8AC3E}">
        <p14:creationId xmlns:p14="http://schemas.microsoft.com/office/powerpoint/2010/main" val="34824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plant information that will make it easier for people to grow plants at home.</a:t>
            </a:r>
          </a:p>
          <a:p>
            <a:r>
              <a:rPr lang="en-US"/>
              <a:t> </a:t>
            </a:r>
          </a:p>
          <a:p>
            <a:r>
              <a:rPr lang="en-US"/>
              <a:t>In order to achieve this, the app will provide users with:</a:t>
            </a:r>
          </a:p>
          <a:p>
            <a:r>
              <a:rPr lang="en-US"/>
              <a:t> </a:t>
            </a:r>
          </a:p>
          <a:p>
            <a:r>
              <a:rPr lang="en-US"/>
              <a:t>    Information such as ideal temperature and soil conditions,</a:t>
            </a:r>
          </a:p>
          <a:p>
            <a:r>
              <a:rPr lang="en-US"/>
              <a:t>    and reminders for when to take care of their plants</a:t>
            </a:r>
          </a:p>
          <a:p>
            <a:r>
              <a:rPr lang="en-US"/>
              <a:t> </a:t>
            </a:r>
          </a:p>
          <a:p>
            <a:r>
              <a:rPr lang="en-US"/>
              <a:t>This app would help current plant owners take better care of their plants, as well as</a:t>
            </a:r>
          </a:p>
          <a:p>
            <a:r>
              <a:rPr lang="en-US"/>
              <a:t>convince people who were hesitant about owning plants to start doing so.</a:t>
            </a:r>
          </a:p>
          <a:p>
            <a:endParaRPr lang="en-US">
              <a:cs typeface="Calibri"/>
            </a:endParaRPr>
          </a:p>
        </p:txBody>
      </p:sp>
      <p:sp>
        <p:nvSpPr>
          <p:cNvPr id="4" name="Slide Number Placeholder 3"/>
          <p:cNvSpPr>
            <a:spLocks noGrp="1"/>
          </p:cNvSpPr>
          <p:nvPr>
            <p:ph type="sldNum" sz="quarter" idx="5"/>
          </p:nvPr>
        </p:nvSpPr>
        <p:spPr/>
        <p:txBody>
          <a:bodyPr/>
          <a:lstStyle/>
          <a:p>
            <a:fld id="{8838ADB7-D2CD-411D-AFFB-62F23974F017}" type="slidenum">
              <a:rPr lang="en-US" smtClean="0"/>
              <a:t>2</a:t>
            </a:fld>
            <a:endParaRPr lang="en-US"/>
          </a:p>
        </p:txBody>
      </p:sp>
    </p:spTree>
    <p:extLst>
      <p:ext uri="{BB962C8B-B14F-4D97-AF65-F5344CB8AC3E}">
        <p14:creationId xmlns:p14="http://schemas.microsoft.com/office/powerpoint/2010/main" val="221739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After finishing the first low-fi design draft, we used the given template to conduct a task-centred system cognitive walk through. We went through the user tasks that we laid out one by one and wrote down what could go wrong and what could be improved. Afterwards, we came to the following general conclusions: We could add optional guides or walk throughs especially for less intuitive areas, we should prioritize showcasing the more major functions over the minor ones. For example, viewing a plant information vs adding a plant status update. And finally do our best to decrease ambiguity. The modifications that we added to the prototype were: back navigation to almost all pages and information boxes on survey answers as well as some other unintuitive or ambiguous areas. In the future, that is for the high fidelity prototype or maybe even the final product, we decided that we could add a complete user manual or guideline.</a:t>
            </a:r>
            <a:endParaRPr lang="en-US"/>
          </a:p>
        </p:txBody>
      </p:sp>
      <p:sp>
        <p:nvSpPr>
          <p:cNvPr id="4" name="Slide Number Placeholder 3"/>
          <p:cNvSpPr>
            <a:spLocks noGrp="1"/>
          </p:cNvSpPr>
          <p:nvPr>
            <p:ph type="sldNum" sz="quarter" idx="5"/>
          </p:nvPr>
        </p:nvSpPr>
        <p:spPr/>
        <p:txBody>
          <a:bodyPr/>
          <a:lstStyle/>
          <a:p>
            <a:fld id="{8838ADB7-D2CD-411D-AFFB-62F23974F017}" type="slidenum">
              <a:rPr lang="en-US"/>
              <a:t>12</a:t>
            </a:fld>
            <a:endParaRPr lang="en-US"/>
          </a:p>
        </p:txBody>
      </p:sp>
    </p:spTree>
    <p:extLst>
      <p:ext uri="{BB962C8B-B14F-4D97-AF65-F5344CB8AC3E}">
        <p14:creationId xmlns:p14="http://schemas.microsoft.com/office/powerpoint/2010/main" val="2917689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There were quite a few tasks we had for this stage of our project so we decided to meet more often and stay organized to keep on track. We came prepared for every meeting with our ideation process done individually so we could discuss our ideas and bring them together during meetings. And I think we did pretty well given the timeframe. Some of the tasks given for this stage, for example the affinity diagram, weren’t fully explained before we completed them, so we had to retract our steps and revise what we had already done after they were expanded on. Going forward, I believe we should continue to hold frequent meetings with goals for each and tasks to do beforehand for every member. Furthermore, we should better identify which tasks will need more time and ask our instructor or TA for help whenever we’re unsure.</a:t>
            </a:r>
            <a:endParaRPr lang="en-US"/>
          </a:p>
        </p:txBody>
      </p:sp>
      <p:sp>
        <p:nvSpPr>
          <p:cNvPr id="4" name="Slide Number Placeholder 3"/>
          <p:cNvSpPr>
            <a:spLocks noGrp="1"/>
          </p:cNvSpPr>
          <p:nvPr>
            <p:ph type="sldNum" sz="quarter" idx="5"/>
          </p:nvPr>
        </p:nvSpPr>
        <p:spPr/>
        <p:txBody>
          <a:bodyPr/>
          <a:lstStyle/>
          <a:p>
            <a:fld id="{8838ADB7-D2CD-411D-AFFB-62F23974F017}" type="slidenum">
              <a:rPr lang="en-US" smtClean="0"/>
              <a:t>13</a:t>
            </a:fld>
            <a:endParaRPr lang="en-US"/>
          </a:p>
        </p:txBody>
      </p:sp>
    </p:spTree>
    <p:extLst>
      <p:ext uri="{BB962C8B-B14F-4D97-AF65-F5344CB8AC3E}">
        <p14:creationId xmlns:p14="http://schemas.microsoft.com/office/powerpoint/2010/main" val="2018358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for watching and have a lovely day!</a:t>
            </a:r>
          </a:p>
        </p:txBody>
      </p:sp>
      <p:sp>
        <p:nvSpPr>
          <p:cNvPr id="4" name="Slide Number Placeholder 3"/>
          <p:cNvSpPr>
            <a:spLocks noGrp="1"/>
          </p:cNvSpPr>
          <p:nvPr>
            <p:ph type="sldNum" sz="quarter" idx="5"/>
          </p:nvPr>
        </p:nvSpPr>
        <p:spPr/>
        <p:txBody>
          <a:bodyPr/>
          <a:lstStyle/>
          <a:p>
            <a:fld id="{8838ADB7-D2CD-411D-AFFB-62F23974F017}" type="slidenum">
              <a:rPr lang="en-US" smtClean="0"/>
              <a:t>14</a:t>
            </a:fld>
            <a:endParaRPr lang="en-US"/>
          </a:p>
        </p:txBody>
      </p:sp>
    </p:spTree>
    <p:extLst>
      <p:ext uri="{BB962C8B-B14F-4D97-AF65-F5344CB8AC3E}">
        <p14:creationId xmlns:p14="http://schemas.microsoft.com/office/powerpoint/2010/main" val="297766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Jason</a:t>
            </a:r>
          </a:p>
          <a:p>
            <a:endParaRPr lang="en-US">
              <a:cs typeface="Calibri"/>
            </a:endParaRPr>
          </a:p>
          <a:p>
            <a:r>
              <a:rPr lang="en-US">
                <a:cs typeface="Calibri"/>
              </a:rPr>
              <a:t>In</a:t>
            </a:r>
            <a:r>
              <a:rPr lang="en-US" baseline="0">
                <a:cs typeface="Calibri"/>
              </a:rPr>
              <a:t> our affinity diagram, we focused on 5 features of application</a:t>
            </a:r>
          </a:p>
          <a:p>
            <a:endParaRPr lang="en-US" baseline="0">
              <a:cs typeface="Calibri"/>
            </a:endParaRPr>
          </a:p>
          <a:p>
            <a:r>
              <a:rPr lang="en-US" baseline="0">
                <a:cs typeface="Calibri"/>
              </a:rPr>
              <a:t>The first three presented on this slide are the home page, catalogue and reminders features.</a:t>
            </a:r>
          </a:p>
          <a:p>
            <a:endParaRPr lang="en-US" baseline="0">
              <a:cs typeface="Calibri"/>
            </a:endParaRPr>
          </a:p>
          <a:p>
            <a:r>
              <a:rPr lang="en-US" baseline="0">
                <a:cs typeface="Calibri"/>
              </a:rPr>
              <a:t>The home page is the first screen that users will see when opening the app, and contains the list of plants that they currently own.</a:t>
            </a:r>
          </a:p>
          <a:p>
            <a:endParaRPr lang="en-US" baseline="0">
              <a:cs typeface="Calibri"/>
            </a:endParaRPr>
          </a:p>
          <a:p>
            <a:r>
              <a:rPr lang="en-US" baseline="0">
                <a:cs typeface="Calibri"/>
              </a:rPr>
              <a:t>The catalogue contains entries with information for many other plants, including those that the users don’t own.</a:t>
            </a:r>
          </a:p>
          <a:p>
            <a:endParaRPr lang="en-US" baseline="0">
              <a:cs typeface="Calibri"/>
            </a:endParaRPr>
          </a:p>
          <a:p>
            <a:r>
              <a:rPr lang="en-US" baseline="0">
                <a:cs typeface="Calibri"/>
              </a:rPr>
              <a:t>And the reminders feature helps plant owners ensure that their plants are taken care of when needed by sending owners with notifications.</a:t>
            </a:r>
            <a:endParaRPr lang="en-US">
              <a:cs typeface="Calibri"/>
            </a:endParaRPr>
          </a:p>
        </p:txBody>
      </p:sp>
      <p:sp>
        <p:nvSpPr>
          <p:cNvPr id="4" name="Slide Number Placeholder 3"/>
          <p:cNvSpPr>
            <a:spLocks noGrp="1"/>
          </p:cNvSpPr>
          <p:nvPr>
            <p:ph type="sldNum" sz="quarter" idx="5"/>
          </p:nvPr>
        </p:nvSpPr>
        <p:spPr/>
        <p:txBody>
          <a:bodyPr/>
          <a:lstStyle/>
          <a:p>
            <a:fld id="{8838ADB7-D2CD-411D-AFFB-62F23974F017}" type="slidenum">
              <a:rPr lang="en-US"/>
              <a:t>3</a:t>
            </a:fld>
            <a:endParaRPr lang="en-US"/>
          </a:p>
        </p:txBody>
      </p:sp>
    </p:spTree>
    <p:extLst>
      <p:ext uri="{BB962C8B-B14F-4D97-AF65-F5344CB8AC3E}">
        <p14:creationId xmlns:p14="http://schemas.microsoft.com/office/powerpoint/2010/main" val="169194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Jason</a:t>
            </a:r>
          </a:p>
          <a:p>
            <a:endParaRPr lang="en-US">
              <a:cs typeface="Calibri"/>
            </a:endParaRPr>
          </a:p>
          <a:p>
            <a:r>
              <a:rPr lang="en-US">
                <a:cs typeface="Calibri"/>
              </a:rPr>
              <a:t>The final two features that were</a:t>
            </a:r>
            <a:r>
              <a:rPr lang="en-US" baseline="0">
                <a:cs typeface="Calibri"/>
              </a:rPr>
              <a:t> in out affinity diagram were the plant information and add new plants features.</a:t>
            </a:r>
          </a:p>
          <a:p>
            <a:endParaRPr lang="en-US" baseline="0">
              <a:cs typeface="Calibri"/>
            </a:endParaRPr>
          </a:p>
          <a:p>
            <a:r>
              <a:rPr lang="en-US" baseline="0">
                <a:cs typeface="Calibri"/>
              </a:rPr>
              <a:t>The plant information screen provides users care taking information about a certain plant type, such as watering frequency and ideal temperatures.</a:t>
            </a:r>
          </a:p>
          <a:p>
            <a:r>
              <a:rPr lang="en-US" baseline="0">
                <a:cs typeface="Calibri"/>
              </a:rPr>
              <a:t>Every type of plant will have a plant information screen that contains helpful information, regardless if the owner currently owns that specific plant.</a:t>
            </a:r>
          </a:p>
          <a:p>
            <a:endParaRPr lang="en-US" baseline="0">
              <a:cs typeface="Calibri"/>
            </a:endParaRPr>
          </a:p>
          <a:p>
            <a:r>
              <a:rPr lang="en-US" baseline="0">
                <a:cs typeface="Calibri"/>
              </a:rPr>
              <a:t>And finally, the add new plant feature is how users would go about adding a new plant to their plant list. This can be done through either</a:t>
            </a:r>
          </a:p>
          <a:p>
            <a:endParaRPr lang="en-US" baseline="0">
              <a:cs typeface="Calibri"/>
            </a:endParaRPr>
          </a:p>
          <a:p>
            <a:r>
              <a:rPr lang="en-US" baseline="0">
                <a:cs typeface="Calibri"/>
              </a:rPr>
              <a:t>The plant’s entry in the catalogue,</a:t>
            </a:r>
          </a:p>
          <a:p>
            <a:r>
              <a:rPr lang="en-US" baseline="0">
                <a:cs typeface="Calibri"/>
              </a:rPr>
              <a:t>The camera,</a:t>
            </a:r>
          </a:p>
          <a:p>
            <a:r>
              <a:rPr lang="en-US" baseline="0">
                <a:cs typeface="Calibri"/>
              </a:rPr>
              <a:t>Or a survey to identify the plant type.</a:t>
            </a:r>
            <a:endParaRPr lang="en-US">
              <a:cs typeface="Calibri"/>
            </a:endParaRPr>
          </a:p>
        </p:txBody>
      </p:sp>
      <p:sp>
        <p:nvSpPr>
          <p:cNvPr id="4" name="Slide Number Placeholder 3"/>
          <p:cNvSpPr>
            <a:spLocks noGrp="1"/>
          </p:cNvSpPr>
          <p:nvPr>
            <p:ph type="sldNum" sz="quarter" idx="5"/>
          </p:nvPr>
        </p:nvSpPr>
        <p:spPr/>
        <p:txBody>
          <a:bodyPr/>
          <a:lstStyle/>
          <a:p>
            <a:fld id="{8838ADB7-D2CD-411D-AFFB-62F23974F017}" type="slidenum">
              <a:rPr lang="en-US"/>
              <a:t>4</a:t>
            </a:fld>
            <a:endParaRPr lang="en-US"/>
          </a:p>
        </p:txBody>
      </p:sp>
    </p:spTree>
    <p:extLst>
      <p:ext uri="{BB962C8B-B14F-4D97-AF65-F5344CB8AC3E}">
        <p14:creationId xmlns:p14="http://schemas.microsoft.com/office/powerpoint/2010/main" val="422605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a:t>Favorite Plants Feature:</a:t>
            </a:r>
          </a:p>
          <a:p>
            <a:pPr marL="0" indent="0">
              <a:buClr>
                <a:srgbClr val="EEEBE3"/>
              </a:buClr>
              <a:buNone/>
            </a:pPr>
            <a:r>
              <a:rPr lang="en-US" sz="1200"/>
              <a:t>We realized that we were adding this feature just for the sake of having this feature, and that there would be no real rhyme or reason for this feature to exist in our application.</a:t>
            </a:r>
          </a:p>
          <a:p>
            <a:pPr marL="0" indent="0">
              <a:buNone/>
            </a:pPr>
            <a:endParaRPr lang="en-US" u="sng"/>
          </a:p>
          <a:p>
            <a:pPr marL="0" indent="0">
              <a:buNone/>
            </a:pPr>
            <a:r>
              <a:rPr lang="en-US" u="sng"/>
              <a:t>Identifying plants with QR-codes:</a:t>
            </a:r>
          </a:p>
          <a:p>
            <a:pPr marL="0" indent="0">
              <a:buNone/>
            </a:pPr>
            <a:r>
              <a:rPr lang="en-US" sz="1200"/>
              <a:t>This was the plan at first, but we realized it would be simpler and more intuitive if the application could identify the plant with just a photo of the plant.</a:t>
            </a:r>
          </a:p>
          <a:p>
            <a:endParaRPr lang="en-CA"/>
          </a:p>
        </p:txBody>
      </p:sp>
      <p:sp>
        <p:nvSpPr>
          <p:cNvPr id="4" name="Slide Number Placeholder 3"/>
          <p:cNvSpPr>
            <a:spLocks noGrp="1"/>
          </p:cNvSpPr>
          <p:nvPr>
            <p:ph type="sldNum" sz="quarter" idx="5"/>
          </p:nvPr>
        </p:nvSpPr>
        <p:spPr/>
        <p:txBody>
          <a:bodyPr/>
          <a:lstStyle/>
          <a:p>
            <a:fld id="{8838ADB7-D2CD-411D-AFFB-62F23974F017}" type="slidenum">
              <a:rPr lang="en-US" smtClean="0"/>
              <a:t>6</a:t>
            </a:fld>
            <a:endParaRPr lang="en-US"/>
          </a:p>
        </p:txBody>
      </p:sp>
    </p:spTree>
    <p:extLst>
      <p:ext uri="{BB962C8B-B14F-4D97-AF65-F5344CB8AC3E}">
        <p14:creationId xmlns:p14="http://schemas.microsoft.com/office/powerpoint/2010/main" val="1083482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rgbClr val="EEEBE3"/>
              </a:buClr>
              <a:buNone/>
            </a:pPr>
            <a:r>
              <a:rPr lang="en-US" u="sng"/>
              <a:t>Plant Information Screen</a:t>
            </a:r>
          </a:p>
          <a:p>
            <a:r>
              <a:rPr lang="en-US" sz="1200">
                <a:ea typeface="+mn-lt"/>
                <a:cs typeface="+mn-lt"/>
              </a:rPr>
              <a:t>Narrowed down what information will be present on this screen</a:t>
            </a:r>
            <a:endParaRPr lang="en-US" sz="1200"/>
          </a:p>
          <a:p>
            <a:r>
              <a:rPr lang="en-US" sz="1200"/>
              <a:t>Decided on how this screen would be formatted, and where information would go</a:t>
            </a:r>
          </a:p>
          <a:p>
            <a:pPr marL="0" indent="0">
              <a:buClr>
                <a:srgbClr val="EEEBE3"/>
              </a:buClr>
              <a:buNone/>
            </a:pPr>
            <a:r>
              <a:rPr lang="en-US" u="sng"/>
              <a:t>My Plant List / Home Screen</a:t>
            </a:r>
          </a:p>
          <a:p>
            <a:r>
              <a:rPr lang="en-US" sz="1200"/>
              <a:t>We had two list designs that we were debating on, eventually decided on a layout like the following:</a:t>
            </a:r>
          </a:p>
          <a:p>
            <a:endParaRPr lang="en-CA"/>
          </a:p>
        </p:txBody>
      </p:sp>
      <p:sp>
        <p:nvSpPr>
          <p:cNvPr id="4" name="Slide Number Placeholder 3"/>
          <p:cNvSpPr>
            <a:spLocks noGrp="1"/>
          </p:cNvSpPr>
          <p:nvPr>
            <p:ph type="sldNum" sz="quarter" idx="5"/>
          </p:nvPr>
        </p:nvSpPr>
        <p:spPr/>
        <p:txBody>
          <a:bodyPr/>
          <a:lstStyle/>
          <a:p>
            <a:fld id="{8838ADB7-D2CD-411D-AFFB-62F23974F017}" type="slidenum">
              <a:rPr lang="en-US" smtClean="0"/>
              <a:t>7</a:t>
            </a:fld>
            <a:endParaRPr lang="en-US"/>
          </a:p>
        </p:txBody>
      </p:sp>
    </p:spTree>
    <p:extLst>
      <p:ext uri="{BB962C8B-B14F-4D97-AF65-F5344CB8AC3E}">
        <p14:creationId xmlns:p14="http://schemas.microsoft.com/office/powerpoint/2010/main" val="139251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a:t>Navigation</a:t>
            </a:r>
          </a:p>
          <a:p>
            <a:r>
              <a:rPr lang="en-US" sz="1200"/>
              <a:t>Initially wanted to implement navigation bar</a:t>
            </a:r>
          </a:p>
          <a:p>
            <a:pPr>
              <a:buClr>
                <a:srgbClr val="EEEBE3"/>
              </a:buClr>
            </a:pPr>
            <a:r>
              <a:rPr lang="en-US" sz="1200"/>
              <a:t>Chose to go with a menu for navigation to different features and screens</a:t>
            </a:r>
          </a:p>
          <a:p>
            <a:pPr>
              <a:buClr>
                <a:srgbClr val="EEEBE3"/>
              </a:buClr>
            </a:pPr>
            <a:endParaRPr lang="en-US" sz="1200"/>
          </a:p>
          <a:p>
            <a:pPr marL="0" indent="0">
              <a:buClr>
                <a:srgbClr val="EEEBE3"/>
              </a:buClr>
              <a:buNone/>
            </a:pPr>
            <a:r>
              <a:rPr lang="en-US" sz="1200" u="sng"/>
              <a:t>Recommended Plants</a:t>
            </a:r>
            <a:endParaRPr lang="en-US" sz="1200"/>
          </a:p>
          <a:p>
            <a:r>
              <a:rPr lang="en-US" sz="1200"/>
              <a:t>Initially located at the bottom of the catalogue</a:t>
            </a:r>
            <a:endParaRPr lang="en-US" sz="1200" u="sng"/>
          </a:p>
          <a:p>
            <a:pPr>
              <a:buClr>
                <a:srgbClr val="EEEBE3"/>
              </a:buClr>
            </a:pPr>
            <a:r>
              <a:rPr lang="en-US" sz="1200"/>
              <a:t>Now the recommended plants are shown at the opening of the home page</a:t>
            </a:r>
            <a:endParaRPr lang="en-US" sz="1200" u="sng"/>
          </a:p>
          <a:p>
            <a:endParaRPr lang="en-CA"/>
          </a:p>
        </p:txBody>
      </p:sp>
      <p:sp>
        <p:nvSpPr>
          <p:cNvPr id="4" name="Slide Number Placeholder 3"/>
          <p:cNvSpPr>
            <a:spLocks noGrp="1"/>
          </p:cNvSpPr>
          <p:nvPr>
            <p:ph type="sldNum" sz="quarter" idx="5"/>
          </p:nvPr>
        </p:nvSpPr>
        <p:spPr/>
        <p:txBody>
          <a:bodyPr/>
          <a:lstStyle/>
          <a:p>
            <a:fld id="{8838ADB7-D2CD-411D-AFFB-62F23974F017}" type="slidenum">
              <a:rPr lang="en-US" smtClean="0"/>
              <a:t>8</a:t>
            </a:fld>
            <a:endParaRPr lang="en-US"/>
          </a:p>
        </p:txBody>
      </p:sp>
    </p:spTree>
    <p:extLst>
      <p:ext uri="{BB962C8B-B14F-4D97-AF65-F5344CB8AC3E}">
        <p14:creationId xmlns:p14="http://schemas.microsoft.com/office/powerpoint/2010/main" val="3893117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After refining some ideas from the affinity diagram, we worked on a storyboard for the idea of setting up simple reminders based on default plant information. It tries to look at one of the big questions of the app: How can we simplify the process of learning how to care for a new plant?</a:t>
            </a:r>
          </a:p>
          <a:p>
            <a:endParaRPr lang="en-CA"/>
          </a:p>
          <a:p>
            <a:endParaRPr lang="en-CA"/>
          </a:p>
        </p:txBody>
      </p:sp>
      <p:sp>
        <p:nvSpPr>
          <p:cNvPr id="4" name="Slide Number Placeholder 3"/>
          <p:cNvSpPr>
            <a:spLocks noGrp="1"/>
          </p:cNvSpPr>
          <p:nvPr>
            <p:ph type="sldNum" sz="quarter" idx="5"/>
          </p:nvPr>
        </p:nvSpPr>
        <p:spPr/>
        <p:txBody>
          <a:bodyPr/>
          <a:lstStyle/>
          <a:p>
            <a:fld id="{8838ADB7-D2CD-411D-AFFB-62F23974F017}" type="slidenum">
              <a:rPr lang="en-US" smtClean="0"/>
              <a:t>9</a:t>
            </a:fld>
            <a:endParaRPr lang="en-US"/>
          </a:p>
        </p:txBody>
      </p:sp>
    </p:spTree>
    <p:extLst>
      <p:ext uri="{BB962C8B-B14F-4D97-AF65-F5344CB8AC3E}">
        <p14:creationId xmlns:p14="http://schemas.microsoft.com/office/powerpoint/2010/main" val="342041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Gabby</a:t>
            </a:r>
          </a:p>
        </p:txBody>
      </p:sp>
      <p:sp>
        <p:nvSpPr>
          <p:cNvPr id="4" name="Slide Number Placeholder 3"/>
          <p:cNvSpPr>
            <a:spLocks noGrp="1"/>
          </p:cNvSpPr>
          <p:nvPr>
            <p:ph type="sldNum" sz="quarter" idx="5"/>
          </p:nvPr>
        </p:nvSpPr>
        <p:spPr/>
        <p:txBody>
          <a:bodyPr/>
          <a:lstStyle/>
          <a:p>
            <a:fld id="{8838ADB7-D2CD-411D-AFFB-62F23974F017}" type="slidenum">
              <a:rPr lang="en-US" smtClean="0"/>
              <a:t>10</a:t>
            </a:fld>
            <a:endParaRPr lang="en-US"/>
          </a:p>
        </p:txBody>
      </p:sp>
    </p:spTree>
    <p:extLst>
      <p:ext uri="{BB962C8B-B14F-4D97-AF65-F5344CB8AC3E}">
        <p14:creationId xmlns:p14="http://schemas.microsoft.com/office/powerpoint/2010/main" val="210274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Gabby</a:t>
            </a:r>
          </a:p>
        </p:txBody>
      </p:sp>
      <p:sp>
        <p:nvSpPr>
          <p:cNvPr id="4" name="Slide Number Placeholder 3"/>
          <p:cNvSpPr>
            <a:spLocks noGrp="1"/>
          </p:cNvSpPr>
          <p:nvPr>
            <p:ph type="sldNum" sz="quarter" idx="5"/>
          </p:nvPr>
        </p:nvSpPr>
        <p:spPr/>
        <p:txBody>
          <a:bodyPr/>
          <a:lstStyle/>
          <a:p>
            <a:fld id="{8838ADB7-D2CD-411D-AFFB-62F23974F017}" type="slidenum">
              <a:rPr lang="en-US" smtClean="0"/>
              <a:t>11</a:t>
            </a:fld>
            <a:endParaRPr lang="en-US"/>
          </a:p>
        </p:txBody>
      </p:sp>
    </p:spTree>
    <p:extLst>
      <p:ext uri="{BB962C8B-B14F-4D97-AF65-F5344CB8AC3E}">
        <p14:creationId xmlns:p14="http://schemas.microsoft.com/office/powerpoint/2010/main" val="2301461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03FCE02C-6EC6-4E09-BC2C-9FDED4DE236E}" type="datetimeFigureOut">
              <a:rPr lang="en-US" dirty="0"/>
              <a:t>11/8/2020</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FB075A7A-4A9A-410F-B848-AB998ACC9419}" type="datetimeFigureOut">
              <a:rPr lang="en-US" dirty="0"/>
              <a:pPr/>
              <a:t>11/8/2020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AA5F3E88-2D66-4D17-B0FA-EA13CB20B2FF}" type="datetimeFigureOut">
              <a:rPr lang="en-US" dirty="0"/>
              <a:pPr/>
              <a:t>11/8/2020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4D8F36E1-9596-4E98-8786-4A17C5D29C65}" type="datetimeFigureOut">
              <a:rPr lang="en-US" dirty="0"/>
              <a:pPr/>
              <a:t>11/8/2020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EE4D1A55-63BC-4BA2-9538-7DDEADA10621}" type="datetimeFigureOut">
              <a:rPr lang="en-US" dirty="0"/>
              <a:t>11/8/2020</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solidFill>
                  <a:schemeClr val="tx2"/>
                </a:solidFill>
              </a:defRPr>
            </a:lvl1pPr>
          </a:lstStyle>
          <a:p>
            <a:fld id="{66D01ABB-8821-4BF5-97A9-E1A66ACAEAA9}" type="datetimeFigureOut">
              <a:rPr lang="en-US" dirty="0"/>
              <a:pPr/>
              <a:t>11/8/2020</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solidFill>
                  <a:schemeClr val="tx2"/>
                </a:solidFill>
              </a:defRPr>
            </a:lvl1pPr>
          </a:lstStyle>
          <a:p>
            <a:fld id="{20C37B1C-D4A1-4A4F-A470-80868146AFC5}" type="datetimeFigureOut">
              <a:rPr lang="en-US" dirty="0"/>
              <a:pPr/>
              <a:t>11/8/2020</a:t>
            </a:fld>
            <a:endParaRPr lang="en-US"/>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chemeClr val="tx2"/>
                </a:solidFill>
              </a:defRPr>
            </a:lvl1pPr>
          </a:lstStyle>
          <a:p>
            <a:fld id="{6D31D1B9-F39E-471E-80A9-595CAA5664AD}" type="datetimeFigureOut">
              <a:rPr lang="en-US" dirty="0"/>
              <a:pPr/>
              <a:t>11/8/2020</a:t>
            </a:fld>
            <a:endParaRPr lang="en-US"/>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33FCEABC-E2B9-4606-A74F-CB06AF596887}" type="datetimeFigureOut">
              <a:rPr lang="en-US" dirty="0"/>
              <a:pPr/>
              <a:t>11/8/2020</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A8850A0-01A3-4F4E-AA52-F716A9BFD4EB}" type="datetimeFigureOut">
              <a:rPr lang="en-US" dirty="0"/>
              <a:pPr/>
              <a:t>11/8/2020</a:t>
            </a:fld>
            <a:endParaRPr lang="en-US"/>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4FAB73BC-B049-4115-A692-8D63A059BFB8}" type="slidenum">
              <a:rPr lang="en-US" dirty="0"/>
              <a:pPr/>
              <a:t>‹#›</a:t>
            </a:fld>
            <a:endParaRPr lang="en-US"/>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E5811CCA-BB49-46C7-A0E2-F42339750F9A}" type="datetimeFigureOut">
              <a:rPr lang="en-US" dirty="0"/>
              <a:t>11/8/2020</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17205CAA-4E5A-4223-BD55-C5D2841AC9EF}" type="datetimeFigureOut">
              <a:rPr lang="en-US" dirty="0"/>
              <a:t>11/8/2020</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4FAB73BC-B049-4115-A692-8D63A059BFB8}"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22.sv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1.xml"/><Relationship Id="rId11" Type="http://schemas.openxmlformats.org/officeDocument/2006/relationships/image" Target="../media/image21.png"/><Relationship Id="rId5" Type="http://schemas.openxmlformats.org/officeDocument/2006/relationships/diagramData" Target="../diagrams/data1.xml"/><Relationship Id="rId10" Type="http://schemas.openxmlformats.org/officeDocument/2006/relationships/image" Target="../media/image16.png"/><Relationship Id="rId4" Type="http://schemas.openxmlformats.org/officeDocument/2006/relationships/notesSlide" Target="../notesSlides/notesSlide11.xml"/><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6.png"/><Relationship Id="rId5" Type="http://schemas.openxmlformats.org/officeDocument/2006/relationships/image" Target="../media/image2.bmp"/><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png"/><Relationship Id="rId4" Type="http://schemas.openxmlformats.org/officeDocument/2006/relationships/image" Target="../media/image2.bm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B023-1821-4728-BA7F-E889D3CCD461}"/>
              </a:ext>
            </a:extLst>
          </p:cNvPr>
          <p:cNvSpPr>
            <a:spLocks noGrp="1"/>
          </p:cNvSpPr>
          <p:nvPr>
            <p:ph type="ctrTitle"/>
          </p:nvPr>
        </p:nvSpPr>
        <p:spPr>
          <a:xfrm>
            <a:off x="1561708" y="1980974"/>
            <a:ext cx="9068586" cy="2590800"/>
          </a:xfrm>
        </p:spPr>
        <p:txBody>
          <a:bodyPr/>
          <a:lstStyle/>
          <a:p>
            <a:r>
              <a:rPr lang="en-CA"/>
              <a:t>Stage 3 Update</a:t>
            </a:r>
          </a:p>
        </p:txBody>
      </p:sp>
      <p:sp>
        <p:nvSpPr>
          <p:cNvPr id="3" name="Subtitle 2">
            <a:extLst>
              <a:ext uri="{FF2B5EF4-FFF2-40B4-BE49-F238E27FC236}">
                <a16:creationId xmlns:a16="http://schemas.microsoft.com/office/drawing/2014/main" id="{2178DC39-0815-4458-9411-175AF1BCD806}"/>
              </a:ext>
            </a:extLst>
          </p:cNvPr>
          <p:cNvSpPr>
            <a:spLocks noGrp="1"/>
          </p:cNvSpPr>
          <p:nvPr>
            <p:ph type="subTitle" idx="1"/>
          </p:nvPr>
        </p:nvSpPr>
        <p:spPr>
          <a:xfrm>
            <a:off x="1562100" y="4183647"/>
            <a:ext cx="9060822" cy="1188453"/>
          </a:xfrm>
        </p:spPr>
        <p:txBody>
          <a:bodyPr vert="horz" lIns="91440" tIns="45720" rIns="91440" bIns="45720" rtlCol="0" anchor="t">
            <a:normAutofit/>
          </a:bodyPr>
          <a:lstStyle/>
          <a:p>
            <a:pPr>
              <a:lnSpc>
                <a:spcPct val="150000"/>
              </a:lnSpc>
            </a:pPr>
            <a:r>
              <a:rPr lang="en-CA"/>
              <a:t>CPSC 481 T01 Group B</a:t>
            </a:r>
          </a:p>
          <a:p>
            <a:pPr>
              <a:lnSpc>
                <a:spcPct val="150000"/>
              </a:lnSpc>
            </a:pPr>
            <a:r>
              <a:rPr lang="en-CA">
                <a:ea typeface="+mn-lt"/>
                <a:cs typeface="+mn-lt"/>
              </a:rPr>
              <a:t>TA: </a:t>
            </a:r>
            <a:r>
              <a:rPr lang="en-CA"/>
              <a:t>Hessam Djavaherpour</a:t>
            </a:r>
          </a:p>
          <a:p>
            <a:pPr>
              <a:lnSpc>
                <a:spcPct val="150000"/>
              </a:lnSpc>
            </a:pPr>
            <a:r>
              <a:rPr lang="en-CA"/>
              <a:t>Dheeraj Kumar </a:t>
            </a:r>
            <a:r>
              <a:rPr lang="en-CA">
                <a:sym typeface="Wingdings" panose="05000000000000000000" pitchFamily="2" charset="2"/>
              </a:rPr>
              <a:t></a:t>
            </a:r>
            <a:r>
              <a:rPr lang="en-CA"/>
              <a:t> Gabriella Kenna </a:t>
            </a:r>
            <a:r>
              <a:rPr lang="en-CA">
                <a:sym typeface="Wingdings" panose="05000000000000000000" pitchFamily="2" charset="2"/>
              </a:rPr>
              <a:t></a:t>
            </a:r>
            <a:r>
              <a:rPr lang="en-CA"/>
              <a:t> Jason Li </a:t>
            </a:r>
            <a:r>
              <a:rPr lang="en-CA">
                <a:sym typeface="Wingdings" panose="05000000000000000000" pitchFamily="2" charset="2"/>
              </a:rPr>
              <a:t></a:t>
            </a:r>
            <a:r>
              <a:rPr lang="en-CA"/>
              <a:t> </a:t>
            </a:r>
            <a:r>
              <a:rPr lang="en-CA" err="1"/>
              <a:t>Paru</a:t>
            </a:r>
            <a:r>
              <a:rPr lang="en-CA"/>
              <a:t> Basnet </a:t>
            </a:r>
            <a:r>
              <a:rPr lang="en-CA">
                <a:sym typeface="Wingdings" panose="05000000000000000000" pitchFamily="2" charset="2"/>
              </a:rPr>
              <a:t></a:t>
            </a:r>
            <a:r>
              <a:rPr lang="en-CA"/>
              <a:t> Zahra Ghavasieh</a:t>
            </a:r>
          </a:p>
        </p:txBody>
      </p:sp>
      <p:pic>
        <p:nvPicPr>
          <p:cNvPr id="5" name="Audio 4">
            <a:hlinkClick r:id="" action="ppaction://media"/>
            <a:extLst>
              <a:ext uri="{FF2B5EF4-FFF2-40B4-BE49-F238E27FC236}">
                <a16:creationId xmlns:a16="http://schemas.microsoft.com/office/drawing/2014/main" id="{581CF200-866A-4B46-962C-3A6A525AD9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88268825"/>
      </p:ext>
    </p:extLst>
  </p:cSld>
  <p:clrMapOvr>
    <a:masterClrMapping/>
  </p:clrMapOvr>
  <mc:AlternateContent xmlns:mc="http://schemas.openxmlformats.org/markup-compatibility/2006">
    <mc:Choice xmlns:p14="http://schemas.microsoft.com/office/powerpoint/2010/main" Requires="p14">
      <p:transition spd="slow" p14:dur="2000" advTm="15281"/>
    </mc:Choice>
    <mc:Fallback>
      <p:transition spd="slow" advTm="15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p:txBody>
          <a:bodyPr>
            <a:normAutofit/>
          </a:bodyPr>
          <a:lstStyle/>
          <a:p>
            <a:r>
              <a:rPr lang="en-US"/>
              <a:t>Lessons from Low-fi Designs</a:t>
            </a:r>
          </a:p>
        </p:txBody>
      </p:sp>
      <p:sp>
        <p:nvSpPr>
          <p:cNvPr id="3" name="Content Placeholder 2">
            <a:extLst>
              <a:ext uri="{FF2B5EF4-FFF2-40B4-BE49-F238E27FC236}">
                <a16:creationId xmlns:a16="http://schemas.microsoft.com/office/drawing/2014/main" id="{A52080E5-2B04-433C-8737-7831DBF696FA}"/>
              </a:ext>
            </a:extLst>
          </p:cNvPr>
          <p:cNvSpPr>
            <a:spLocks noGrp="1"/>
          </p:cNvSpPr>
          <p:nvPr>
            <p:ph idx="1"/>
          </p:nvPr>
        </p:nvSpPr>
        <p:spPr/>
        <p:txBody>
          <a:bodyPr vert="horz" lIns="91440" tIns="45720" rIns="91440" bIns="45720" rtlCol="0" anchor="t">
            <a:normAutofit/>
          </a:bodyPr>
          <a:lstStyle/>
          <a:p>
            <a:pPr>
              <a:buClr>
                <a:srgbClr val="EEEBE3"/>
              </a:buClr>
            </a:pPr>
            <a:r>
              <a:rPr lang="en-US"/>
              <a:t>Scrollable interactions are hard to prototype</a:t>
            </a:r>
          </a:p>
          <a:p>
            <a:pPr marL="0" indent="0">
              <a:buClr>
                <a:srgbClr val="EEEBE3"/>
              </a:buClr>
              <a:buNone/>
            </a:pPr>
            <a:endParaRPr lang="en-US"/>
          </a:p>
        </p:txBody>
      </p:sp>
      <p:pic>
        <p:nvPicPr>
          <p:cNvPr id="10" name="Picture 9" descr="Map&#10;&#10;Description automatically generated">
            <a:extLst>
              <a:ext uri="{FF2B5EF4-FFF2-40B4-BE49-F238E27FC236}">
                <a16:creationId xmlns:a16="http://schemas.microsoft.com/office/drawing/2014/main" id="{BF0C58C8-11F6-4B13-AA08-D19D25D15F72}"/>
              </a:ext>
            </a:extLst>
          </p:cNvPr>
          <p:cNvPicPr>
            <a:picLocks noChangeAspect="1"/>
          </p:cNvPicPr>
          <p:nvPr/>
        </p:nvPicPr>
        <p:blipFill rotWithShape="1">
          <a:blip r:embed="rId5"/>
          <a:srcRect l="41785" t="13750" r="35282" b="50000"/>
          <a:stretch/>
        </p:blipFill>
        <p:spPr>
          <a:xfrm>
            <a:off x="2409788" y="2642286"/>
            <a:ext cx="2743200" cy="3562067"/>
          </a:xfrm>
          <a:prstGeom prst="rect">
            <a:avLst/>
          </a:prstGeom>
        </p:spPr>
      </p:pic>
      <p:pic>
        <p:nvPicPr>
          <p:cNvPr id="12" name="Picture 11" descr="Shape&#10;&#10;Description automatically generated">
            <a:extLst>
              <a:ext uri="{FF2B5EF4-FFF2-40B4-BE49-F238E27FC236}">
                <a16:creationId xmlns:a16="http://schemas.microsoft.com/office/drawing/2014/main" id="{D34CBF19-5196-4CFE-9E72-2792EE5BF17F}"/>
              </a:ext>
            </a:extLst>
          </p:cNvPr>
          <p:cNvPicPr>
            <a:picLocks noChangeAspect="1"/>
          </p:cNvPicPr>
          <p:nvPr/>
        </p:nvPicPr>
        <p:blipFill>
          <a:blip r:embed="rId6"/>
          <a:stretch>
            <a:fillRect/>
          </a:stretch>
        </p:blipFill>
        <p:spPr>
          <a:xfrm>
            <a:off x="7039013" y="2037529"/>
            <a:ext cx="2095427" cy="4166824"/>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7F342BE4-BE83-4DE9-A124-9F513242E2CA}"/>
              </a:ext>
            </a:extLst>
          </p:cNvPr>
          <p:cNvPicPr>
            <a:picLocks noChangeAspect="1"/>
          </p:cNvPicPr>
          <p:nvPr/>
        </p:nvPicPr>
        <p:blipFill rotWithShape="1">
          <a:blip r:embed="rId7"/>
          <a:srcRect t="5339"/>
          <a:stretch/>
        </p:blipFill>
        <p:spPr>
          <a:xfrm>
            <a:off x="9325048" y="2037529"/>
            <a:ext cx="2095427" cy="4180879"/>
          </a:xfrm>
          <a:prstGeom prst="rect">
            <a:avLst/>
          </a:prstGeom>
        </p:spPr>
      </p:pic>
      <p:pic>
        <p:nvPicPr>
          <p:cNvPr id="21" name="Audio 20">
            <a:hlinkClick r:id="" action="ppaction://media"/>
            <a:extLst>
              <a:ext uri="{FF2B5EF4-FFF2-40B4-BE49-F238E27FC236}">
                <a16:creationId xmlns:a16="http://schemas.microsoft.com/office/drawing/2014/main" id="{AD2FC0FB-A296-48CC-AE5F-250B39FC4F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55872397"/>
      </p:ext>
    </p:extLst>
  </p:cSld>
  <p:clrMapOvr>
    <a:masterClrMapping/>
  </p:clrMapOvr>
  <mc:AlternateContent xmlns:mc="http://schemas.openxmlformats.org/markup-compatibility/2006">
    <mc:Choice xmlns:p14="http://schemas.microsoft.com/office/powerpoint/2010/main" Requires="p14">
      <p:transition spd="slow" p14:dur="2000" advTm="53975"/>
    </mc:Choice>
    <mc:Fallback>
      <p:transition spd="slow" advTm="5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p:txBody>
          <a:bodyPr>
            <a:normAutofit/>
          </a:bodyPr>
          <a:lstStyle/>
          <a:p>
            <a:r>
              <a:rPr lang="en-US"/>
              <a:t>Lessons from Low-fi Designs</a:t>
            </a:r>
          </a:p>
        </p:txBody>
      </p:sp>
      <p:sp>
        <p:nvSpPr>
          <p:cNvPr id="3" name="Content Placeholder 2">
            <a:extLst>
              <a:ext uri="{FF2B5EF4-FFF2-40B4-BE49-F238E27FC236}">
                <a16:creationId xmlns:a16="http://schemas.microsoft.com/office/drawing/2014/main" id="{A52080E5-2B04-433C-8737-7831DBF696FA}"/>
              </a:ext>
            </a:extLst>
          </p:cNvPr>
          <p:cNvSpPr>
            <a:spLocks noGrp="1"/>
          </p:cNvSpPr>
          <p:nvPr>
            <p:ph idx="1"/>
          </p:nvPr>
        </p:nvSpPr>
        <p:spPr/>
        <p:txBody>
          <a:bodyPr vert="horz" lIns="91440" tIns="45720" rIns="91440" bIns="45720" rtlCol="0" anchor="t">
            <a:normAutofit/>
          </a:bodyPr>
          <a:lstStyle/>
          <a:p>
            <a:pPr>
              <a:buClr>
                <a:srgbClr val="EEEBE3"/>
              </a:buClr>
            </a:pPr>
            <a:r>
              <a:rPr lang="en-US"/>
              <a:t>Scrollable interactions are hard to prototype</a:t>
            </a:r>
          </a:p>
          <a:p>
            <a:pPr>
              <a:buClr>
                <a:srgbClr val="EEEBE3"/>
              </a:buClr>
            </a:pPr>
            <a:r>
              <a:rPr lang="en-US"/>
              <a:t>Quick to update/adjust</a:t>
            </a:r>
          </a:p>
          <a:p>
            <a:pPr>
              <a:buClr>
                <a:srgbClr val="EEEBE3"/>
              </a:buClr>
            </a:pPr>
            <a:r>
              <a:rPr lang="en-US"/>
              <a:t>Helped solidify mental connections between pages</a:t>
            </a:r>
          </a:p>
          <a:p>
            <a:pPr>
              <a:buClr>
                <a:srgbClr val="EEEBE3"/>
              </a:buClr>
            </a:pPr>
            <a:r>
              <a:rPr lang="en-US"/>
              <a:t>Helped to find UX flaws through interacting with low-fi prototype</a:t>
            </a:r>
          </a:p>
          <a:p>
            <a:pPr>
              <a:buClr>
                <a:srgbClr val="EEEBE3"/>
              </a:buClr>
            </a:pPr>
            <a:endParaRPr lang="en-US"/>
          </a:p>
        </p:txBody>
      </p:sp>
      <p:pic>
        <p:nvPicPr>
          <p:cNvPr id="8" name="Picture 7" descr="Shape&#10;&#10;Description automatically generated">
            <a:extLst>
              <a:ext uri="{FF2B5EF4-FFF2-40B4-BE49-F238E27FC236}">
                <a16:creationId xmlns:a16="http://schemas.microsoft.com/office/drawing/2014/main" id="{D5F27C71-9D69-4010-B22E-C54EA6B8BBC5}"/>
              </a:ext>
            </a:extLst>
          </p:cNvPr>
          <p:cNvPicPr>
            <a:picLocks noChangeAspect="1"/>
          </p:cNvPicPr>
          <p:nvPr/>
        </p:nvPicPr>
        <p:blipFill>
          <a:blip r:embed="rId6"/>
          <a:stretch>
            <a:fillRect/>
          </a:stretch>
        </p:blipFill>
        <p:spPr>
          <a:xfrm>
            <a:off x="8952460" y="1647825"/>
            <a:ext cx="2361453" cy="4695824"/>
          </a:xfrm>
          <a:prstGeom prst="rect">
            <a:avLst/>
          </a:prstGeom>
        </p:spPr>
      </p:pic>
      <p:pic>
        <p:nvPicPr>
          <p:cNvPr id="11" name="Audio 10">
            <a:hlinkClick r:id="" action="ppaction://media"/>
            <a:extLst>
              <a:ext uri="{FF2B5EF4-FFF2-40B4-BE49-F238E27FC236}">
                <a16:creationId xmlns:a16="http://schemas.microsoft.com/office/drawing/2014/main" id="{F4A9A6D2-DCD4-463D-AC4E-ACBC903CC15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096350078"/>
      </p:ext>
    </p:extLst>
  </p:cSld>
  <p:clrMapOvr>
    <a:masterClrMapping/>
  </p:clrMapOvr>
  <mc:AlternateContent xmlns:mc="http://schemas.openxmlformats.org/markup-compatibility/2006">
    <mc:Choice xmlns:p14="http://schemas.microsoft.com/office/powerpoint/2010/main" Requires="p14">
      <p:transition spd="slow" p14:dur="2000" advTm="62030"/>
    </mc:Choice>
    <mc:Fallback>
      <p:transition spd="slow" advTm="62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E33BD7-7E4A-463D-A94A-90181597A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7945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308BC4-80BB-4838-92B8-AB3DA0B0A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9451" y="237744"/>
            <a:ext cx="5377852"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4" name="Rectangle 13">
            <a:extLst>
              <a:ext uri="{FF2B5EF4-FFF2-40B4-BE49-F238E27FC236}">
                <a16:creationId xmlns:a16="http://schemas.microsoft.com/office/drawing/2014/main" id="{E8A5174C-92C7-4240-908A-FFAE04F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4041" y="374904"/>
            <a:ext cx="5106102" cy="6108192"/>
          </a:xfrm>
          <a:prstGeom prst="rect">
            <a:avLst/>
          </a:prstGeom>
          <a:solidFill>
            <a:schemeClr val="bg2"/>
          </a:solidFill>
          <a:ln w="6350" cap="sq" cmpd="sng" algn="ctr">
            <a:noFill/>
            <a:prstDash val="solid"/>
            <a:miter lim="800000"/>
          </a:ln>
          <a:effectLst/>
        </p:spPr>
      </p:sp>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a:xfrm>
            <a:off x="7064082" y="642594"/>
            <a:ext cx="4472921" cy="1371600"/>
          </a:xfrm>
        </p:spPr>
        <p:txBody>
          <a:bodyPr>
            <a:normAutofit/>
          </a:bodyPr>
          <a:lstStyle/>
          <a:p>
            <a:r>
              <a:rPr lang="en-US" sz="4400"/>
              <a:t>Cognitive Walkthrough</a:t>
            </a:r>
          </a:p>
        </p:txBody>
      </p:sp>
      <p:pic>
        <p:nvPicPr>
          <p:cNvPr id="4" name="Picture 4" descr="A picture containing shape&#10;&#10;Description automatically generated">
            <a:extLst>
              <a:ext uri="{FF2B5EF4-FFF2-40B4-BE49-F238E27FC236}">
                <a16:creationId xmlns:a16="http://schemas.microsoft.com/office/drawing/2014/main" id="{9CEE64A7-0F92-442E-9D5C-C6C7D4B5166A}"/>
              </a:ext>
            </a:extLst>
          </p:cNvPr>
          <p:cNvPicPr>
            <a:picLocks noChangeAspect="1"/>
          </p:cNvPicPr>
          <p:nvPr/>
        </p:nvPicPr>
        <p:blipFill rotWithShape="1">
          <a:blip r:embed="rId5"/>
          <a:srcRect l="9040" t="1871" r="9132" b="2646"/>
          <a:stretch/>
        </p:blipFill>
        <p:spPr>
          <a:xfrm>
            <a:off x="773465" y="233264"/>
            <a:ext cx="2243986" cy="3755625"/>
          </a:xfrm>
          <a:prstGeom prst="rect">
            <a:avLst/>
          </a:prstGeom>
        </p:spPr>
      </p:pic>
      <p:sp>
        <p:nvSpPr>
          <p:cNvPr id="16" name="Rectangle 15">
            <a:extLst>
              <a:ext uri="{FF2B5EF4-FFF2-40B4-BE49-F238E27FC236}">
                <a16:creationId xmlns:a16="http://schemas.microsoft.com/office/drawing/2014/main" id="{2B83C316-5844-4C19-B388-5DBEE733C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2243" y="239052"/>
            <a:ext cx="2722671" cy="247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E18B9C1-F5AA-4D71-B9E4-0DFA86A7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264" y="4154694"/>
            <a:ext cx="3324388" cy="247004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application&#10;&#10;Description automatically generated">
            <a:extLst>
              <a:ext uri="{FF2B5EF4-FFF2-40B4-BE49-F238E27FC236}">
                <a16:creationId xmlns:a16="http://schemas.microsoft.com/office/drawing/2014/main" id="{36E63034-5997-4784-8716-42B27B8DA086}"/>
              </a:ext>
            </a:extLst>
          </p:cNvPr>
          <p:cNvPicPr>
            <a:picLocks noChangeAspect="1"/>
          </p:cNvPicPr>
          <p:nvPr/>
        </p:nvPicPr>
        <p:blipFill rotWithShape="1">
          <a:blip r:embed="rId6"/>
          <a:srcRect l="7843" t="1408" r="9020" b="2002"/>
          <a:stretch/>
        </p:blipFill>
        <p:spPr>
          <a:xfrm>
            <a:off x="3933302" y="2874858"/>
            <a:ext cx="2240552" cy="3749878"/>
          </a:xfrm>
          <a:prstGeom prst="rect">
            <a:avLst/>
          </a:prstGeom>
        </p:spPr>
      </p:pic>
      <p:sp>
        <p:nvSpPr>
          <p:cNvPr id="3" name="Content Placeholder 2">
            <a:extLst>
              <a:ext uri="{FF2B5EF4-FFF2-40B4-BE49-F238E27FC236}">
                <a16:creationId xmlns:a16="http://schemas.microsoft.com/office/drawing/2014/main" id="{A52080E5-2B04-433C-8737-7831DBF696FA}"/>
              </a:ext>
            </a:extLst>
          </p:cNvPr>
          <p:cNvSpPr>
            <a:spLocks noGrp="1"/>
          </p:cNvSpPr>
          <p:nvPr>
            <p:ph idx="1"/>
          </p:nvPr>
        </p:nvSpPr>
        <p:spPr>
          <a:xfrm>
            <a:off x="7064082" y="2103120"/>
            <a:ext cx="4472922" cy="3931920"/>
          </a:xfrm>
        </p:spPr>
        <p:txBody>
          <a:bodyPr vert="horz" lIns="91440" tIns="45720" rIns="91440" bIns="45720" rtlCol="0">
            <a:normAutofit/>
          </a:bodyPr>
          <a:lstStyle/>
          <a:p>
            <a:pPr marL="0" indent="0">
              <a:lnSpc>
                <a:spcPct val="90000"/>
              </a:lnSpc>
              <a:buNone/>
            </a:pPr>
            <a:r>
              <a:rPr lang="en-US" sz="1500">
                <a:ea typeface="+mn-lt"/>
                <a:cs typeface="+mn-lt"/>
              </a:rPr>
              <a:t>Conclusions:</a:t>
            </a:r>
          </a:p>
          <a:p>
            <a:pPr>
              <a:lnSpc>
                <a:spcPct val="90000"/>
              </a:lnSpc>
              <a:buClr>
                <a:srgbClr val="EEEBE3"/>
              </a:buClr>
            </a:pPr>
            <a:r>
              <a:rPr lang="en-US" sz="1500">
                <a:ea typeface="+mn-lt"/>
                <a:cs typeface="+mn-lt"/>
              </a:rPr>
              <a:t>Add optional guides for less intuitive features</a:t>
            </a:r>
            <a:endParaRPr lang="en-US" sz="1500"/>
          </a:p>
          <a:p>
            <a:pPr>
              <a:lnSpc>
                <a:spcPct val="90000"/>
              </a:lnSpc>
              <a:buClr>
                <a:srgbClr val="EEEBE3"/>
              </a:buClr>
            </a:pPr>
            <a:r>
              <a:rPr lang="en-US" sz="1500">
                <a:ea typeface="+mn-lt"/>
                <a:cs typeface="+mn-lt"/>
              </a:rPr>
              <a:t>Prioritize showcasing the major functions</a:t>
            </a:r>
          </a:p>
          <a:p>
            <a:pPr>
              <a:lnSpc>
                <a:spcPct val="90000"/>
              </a:lnSpc>
              <a:buClr>
                <a:srgbClr val="EEEBE3"/>
              </a:buClr>
            </a:pPr>
            <a:r>
              <a:rPr lang="en-US" sz="1500">
                <a:ea typeface="+mn-lt"/>
                <a:cs typeface="+mn-lt"/>
              </a:rPr>
              <a:t>Decrease ambiguity</a:t>
            </a:r>
          </a:p>
          <a:p>
            <a:pPr marL="0" indent="0">
              <a:lnSpc>
                <a:spcPct val="90000"/>
              </a:lnSpc>
              <a:buClr>
                <a:srgbClr val="EEEBE3"/>
              </a:buClr>
              <a:buNone/>
            </a:pPr>
            <a:endParaRPr lang="en-US" sz="1500">
              <a:ea typeface="+mn-lt"/>
              <a:cs typeface="+mn-lt"/>
            </a:endParaRPr>
          </a:p>
          <a:p>
            <a:pPr marL="0" indent="0">
              <a:lnSpc>
                <a:spcPct val="90000"/>
              </a:lnSpc>
              <a:buNone/>
            </a:pPr>
            <a:r>
              <a:rPr lang="en-US" sz="1500">
                <a:ea typeface="+mn-lt"/>
                <a:cs typeface="+mn-lt"/>
              </a:rPr>
              <a:t>Modifications:</a:t>
            </a:r>
          </a:p>
          <a:p>
            <a:pPr>
              <a:lnSpc>
                <a:spcPct val="90000"/>
              </a:lnSpc>
            </a:pPr>
            <a:r>
              <a:rPr lang="en-US" sz="1500">
                <a:ea typeface="+mn-lt"/>
                <a:cs typeface="+mn-lt"/>
              </a:rPr>
              <a:t>Add back navigation</a:t>
            </a:r>
          </a:p>
          <a:p>
            <a:pPr>
              <a:lnSpc>
                <a:spcPct val="90000"/>
              </a:lnSpc>
              <a:buClr>
                <a:srgbClr val="EEEBE3"/>
              </a:buClr>
            </a:pPr>
            <a:r>
              <a:rPr lang="en-US" sz="1500">
                <a:ea typeface="+mn-lt"/>
                <a:cs typeface="+mn-lt"/>
              </a:rPr>
              <a:t>Add info boxes</a:t>
            </a:r>
          </a:p>
          <a:p>
            <a:pPr>
              <a:lnSpc>
                <a:spcPct val="90000"/>
              </a:lnSpc>
              <a:buClr>
                <a:srgbClr val="EEEBE3"/>
              </a:buClr>
            </a:pPr>
            <a:endParaRPr lang="en-US" sz="1500">
              <a:ea typeface="+mn-lt"/>
              <a:cs typeface="+mn-lt"/>
            </a:endParaRPr>
          </a:p>
          <a:p>
            <a:pPr marL="0" indent="0">
              <a:lnSpc>
                <a:spcPct val="90000"/>
              </a:lnSpc>
              <a:buClr>
                <a:srgbClr val="EEEBE3"/>
              </a:buClr>
              <a:buNone/>
            </a:pPr>
            <a:r>
              <a:rPr lang="en-US" sz="1500">
                <a:ea typeface="+mn-lt"/>
                <a:cs typeface="+mn-lt"/>
              </a:rPr>
              <a:t>Future Modifications:</a:t>
            </a:r>
          </a:p>
          <a:p>
            <a:pPr>
              <a:lnSpc>
                <a:spcPct val="90000"/>
              </a:lnSpc>
              <a:buClr>
                <a:srgbClr val="EEEBE3"/>
              </a:buClr>
            </a:pPr>
            <a:r>
              <a:rPr lang="en-US" sz="1500">
                <a:ea typeface="+mn-lt"/>
                <a:cs typeface="+mn-lt"/>
              </a:rPr>
              <a:t>Add User manual or guideline</a:t>
            </a:r>
          </a:p>
        </p:txBody>
      </p:sp>
      <p:pic>
        <p:nvPicPr>
          <p:cNvPr id="13" name="Audio 12">
            <a:hlinkClick r:id="" action="ppaction://media"/>
            <a:extLst>
              <a:ext uri="{FF2B5EF4-FFF2-40B4-BE49-F238E27FC236}">
                <a16:creationId xmlns:a16="http://schemas.microsoft.com/office/drawing/2014/main" id="{9E4CF143-6A53-8247-B76C-0E683DC680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150734"/>
      </p:ext>
    </p:extLst>
  </p:cSld>
  <p:clrMapOvr>
    <a:masterClrMapping/>
  </p:clrMapOvr>
  <mc:AlternateContent xmlns:mc="http://schemas.openxmlformats.org/markup-compatibility/2006">
    <mc:Choice xmlns:p14="http://schemas.microsoft.com/office/powerpoint/2010/main" Requires="p14">
      <p:transition spd="slow" p14:dur="2000" advTm="68037"/>
    </mc:Choice>
    <mc:Fallback>
      <p:transition spd="slow" advTm="68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90402B-F829-48C3-8037-7738137F2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35CCD1-2093-4AC0-AABD-494F51FE8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solidFill>
          <a:ln w="6350" cap="flat" cmpd="sng" algn="ctr">
            <a:solidFill>
              <a:schemeClr val="tx1">
                <a:lumMod val="75000"/>
              </a:schemeClr>
            </a:solidFill>
            <a:prstDash val="solid"/>
          </a:ln>
          <a:effectLst>
            <a:softEdge rad="0"/>
          </a:effectLst>
        </p:spPr>
      </p:sp>
      <p:sp>
        <p:nvSpPr>
          <p:cNvPr id="13" name="Rectangle 12">
            <a:extLst>
              <a:ext uri="{FF2B5EF4-FFF2-40B4-BE49-F238E27FC236}">
                <a16:creationId xmlns:a16="http://schemas.microsoft.com/office/drawing/2014/main" id="{EB32BAC1-5F58-428B-A1B8-B0BBB38A6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solidFill>
            <a:schemeClr val="tx2"/>
          </a:solidFill>
          <a:ln w="6350" cap="sq" cmpd="sng" algn="ctr">
            <a:noFill/>
            <a:prstDash val="solid"/>
            <a:miter lim="800000"/>
          </a:ln>
          <a:effectLst/>
        </p:spPr>
      </p:sp>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a:xfrm>
            <a:off x="573409" y="674915"/>
            <a:ext cx="3765200" cy="5479056"/>
          </a:xfrm>
        </p:spPr>
        <p:txBody>
          <a:bodyPr>
            <a:normAutofit/>
          </a:bodyPr>
          <a:lstStyle/>
          <a:p>
            <a:pPr algn="ctr"/>
            <a:r>
              <a:rPr lang="en-US">
                <a:solidFill>
                  <a:schemeClr val="bg1"/>
                </a:solidFill>
              </a:rPr>
              <a:t>Lessons we Learned</a:t>
            </a:r>
          </a:p>
        </p:txBody>
      </p:sp>
      <p:graphicFrame>
        <p:nvGraphicFramePr>
          <p:cNvPr id="5" name="Content Placeholder 2">
            <a:extLst>
              <a:ext uri="{FF2B5EF4-FFF2-40B4-BE49-F238E27FC236}">
                <a16:creationId xmlns:a16="http://schemas.microsoft.com/office/drawing/2014/main" id="{5814BBC8-09CE-437F-B855-E19326A4B3A8}"/>
              </a:ext>
            </a:extLst>
          </p:cNvPr>
          <p:cNvGraphicFramePr>
            <a:graphicFrameLocks noGrp="1"/>
          </p:cNvGraphicFramePr>
          <p:nvPr>
            <p:ph idx="1"/>
            <p:extLst>
              <p:ext uri="{D42A27DB-BD31-4B8C-83A1-F6EECF244321}">
                <p14:modId xmlns:p14="http://schemas.microsoft.com/office/powerpoint/2010/main" val="1460019175"/>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1E9B8F98-5FD4-3243-BD1D-C7D8846E5E1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pic>
        <p:nvPicPr>
          <p:cNvPr id="12" name="Graphic 11" descr="Chat">
            <a:extLst>
              <a:ext uri="{FF2B5EF4-FFF2-40B4-BE49-F238E27FC236}">
                <a16:creationId xmlns:a16="http://schemas.microsoft.com/office/drawing/2014/main" id="{9B046861-193E-1349-86C2-EC1A51D55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47658" y="4805032"/>
            <a:ext cx="914400" cy="914400"/>
          </a:xfrm>
          <a:prstGeom prst="rect">
            <a:avLst/>
          </a:prstGeom>
        </p:spPr>
      </p:pic>
    </p:spTree>
    <p:extLst>
      <p:ext uri="{BB962C8B-B14F-4D97-AF65-F5344CB8AC3E}">
        <p14:creationId xmlns:p14="http://schemas.microsoft.com/office/powerpoint/2010/main" val="1967169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0600"/>
    </mc:Choice>
    <mc:Fallback>
      <p:transition spd="slow" advTm="60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577554-36D9-4AB4-9D46-76AC4A790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blipFill dpi="0" rotWithShape="1">
            <a:blip r:embed="rId5">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25F55E26-3E89-4C31-ADE5-C94730585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a:extLst>
              <a:ext uri="{FF2B5EF4-FFF2-40B4-BE49-F238E27FC236}">
                <a16:creationId xmlns:a16="http://schemas.microsoft.com/office/drawing/2014/main" id="{CF75E873-2EC1-4744-A510-C9CED8A5E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3" name="Rectangle 12">
            <a:extLst>
              <a:ext uri="{FF2B5EF4-FFF2-40B4-BE49-F238E27FC236}">
                <a16:creationId xmlns:a16="http://schemas.microsoft.com/office/drawing/2014/main" id="{95CEB23F-DC25-4957-A6C5-2D060645B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F9439589-68CE-4F2E-8851-4A2A43EC29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6" name="Straight Connector 15">
              <a:extLst>
                <a:ext uri="{FF2B5EF4-FFF2-40B4-BE49-F238E27FC236}">
                  <a16:creationId xmlns:a16="http://schemas.microsoft.com/office/drawing/2014/main" id="{A50AFDAA-823E-410E-AA59-59B163EC3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4F9F62-BFA0-4A06-9FEB-B0C393C4B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BCD850-0871-4F29-8821-5B688719FD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995F625-BE4F-4433-8290-5DF0E858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80102662-1FA4-4C7A-B144-19699DF43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5">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655E224A-5F26-423E-949C-07A720F39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6" name="Rectangle 25">
            <a:extLst>
              <a:ext uri="{FF2B5EF4-FFF2-40B4-BE49-F238E27FC236}">
                <a16:creationId xmlns:a16="http://schemas.microsoft.com/office/drawing/2014/main" id="{A6F1DA18-4CA4-40CF-9ACA-105D837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2"/>
          </a:solidFill>
          <a:ln w="9525" cap="sq" cmpd="sng" algn="ctr">
            <a:noFill/>
            <a:prstDash val="solid"/>
            <a:miter lim="800000"/>
          </a:ln>
          <a:effectLst/>
        </p:spPr>
      </p:sp>
      <p:sp>
        <p:nvSpPr>
          <p:cNvPr id="2" name="Title 1">
            <a:extLst>
              <a:ext uri="{FF2B5EF4-FFF2-40B4-BE49-F238E27FC236}">
                <a16:creationId xmlns:a16="http://schemas.microsoft.com/office/drawing/2014/main" id="{0F3C65D7-8683-DA4E-BCD9-D592EFAA6423}"/>
              </a:ext>
            </a:extLst>
          </p:cNvPr>
          <p:cNvSpPr>
            <a:spLocks noGrp="1"/>
          </p:cNvSpPr>
          <p:nvPr>
            <p:ph type="title"/>
          </p:nvPr>
        </p:nvSpPr>
        <p:spPr>
          <a:xfrm>
            <a:off x="1260205" y="1887795"/>
            <a:ext cx="9673306" cy="2733106"/>
          </a:xfrm>
        </p:spPr>
        <p:txBody>
          <a:bodyPr vert="horz" lIns="91440" tIns="45720" rIns="91440" bIns="45720" rtlCol="0" anchor="ctr">
            <a:normAutofit/>
          </a:bodyPr>
          <a:lstStyle/>
          <a:p>
            <a:pPr algn="ctr">
              <a:lnSpc>
                <a:spcPct val="83000"/>
              </a:lnSpc>
            </a:pPr>
            <a:r>
              <a:rPr lang="en-US" sz="7200" b="0" kern="1200" cap="all" spc="-100" baseline="0">
                <a:solidFill>
                  <a:schemeClr val="tx1"/>
                </a:solidFill>
                <a:effectLst>
                  <a:outerShdw blurRad="38100" dist="12700" dir="2700000" algn="tl" rotWithShape="0">
                    <a:prstClr val="black">
                      <a:alpha val="40000"/>
                    </a:prstClr>
                  </a:outerShdw>
                </a:effectLst>
                <a:latin typeface="+mj-lt"/>
                <a:ea typeface="+mn-ea"/>
                <a:cs typeface="+mn-cs"/>
              </a:rPr>
              <a:t>Thanks for Watching!</a:t>
            </a:r>
          </a:p>
        </p:txBody>
      </p:sp>
      <p:sp>
        <p:nvSpPr>
          <p:cNvPr id="28" name="Rectangle 27">
            <a:extLst>
              <a:ext uri="{FF2B5EF4-FFF2-40B4-BE49-F238E27FC236}">
                <a16:creationId xmlns:a16="http://schemas.microsoft.com/office/drawing/2014/main" id="{7C6D1B74-744B-4231-97DB-86B4C9C5E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10955"/>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 name="Straight Connector 29">
            <a:extLst>
              <a:ext uri="{FF2B5EF4-FFF2-40B4-BE49-F238E27FC236}">
                <a16:creationId xmlns:a16="http://schemas.microsoft.com/office/drawing/2014/main" id="{ABC98C72-9EDD-4426-B45A-84E06A7CD2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11442"/>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887186-EE44-4AD3-BEFE-3478B45371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11442"/>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8EECC4E-F1C0-4C09-A7FD-4D623DACCC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44380"/>
            <a:ext cx="1691640" cy="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B4A5B23A-F32F-CC40-9171-852A661DE2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65847313"/>
      </p:ext>
    </p:extLst>
  </p:cSld>
  <p:clrMapOvr>
    <a:masterClrMapping/>
  </p:clrMapOvr>
  <mc:AlternateContent xmlns:mc="http://schemas.openxmlformats.org/markup-compatibility/2006">
    <mc:Choice xmlns:p14="http://schemas.microsoft.com/office/powerpoint/2010/main" Requires="p14">
      <p:transition spd="slow" p14:dur="2000" advTm="5489"/>
    </mc:Choice>
    <mc:Fallback>
      <p:transition spd="slow" advTm="5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p:txBody>
          <a:bodyPr/>
          <a:lstStyle/>
          <a:p>
            <a:r>
              <a:rPr lang="en-US"/>
              <a:t>Project Idea</a:t>
            </a:r>
          </a:p>
        </p:txBody>
      </p:sp>
      <p:sp>
        <p:nvSpPr>
          <p:cNvPr id="3" name="Content Placeholder 2">
            <a:extLst>
              <a:ext uri="{FF2B5EF4-FFF2-40B4-BE49-F238E27FC236}">
                <a16:creationId xmlns:a16="http://schemas.microsoft.com/office/drawing/2014/main" id="{A52080E5-2B04-433C-8737-7831DBF696FA}"/>
              </a:ext>
            </a:extLst>
          </p:cNvPr>
          <p:cNvSpPr>
            <a:spLocks noGrp="1"/>
          </p:cNvSpPr>
          <p:nvPr>
            <p:ph idx="1"/>
          </p:nvPr>
        </p:nvSpPr>
        <p:spPr/>
        <p:txBody>
          <a:bodyPr vert="horz" lIns="91440" tIns="45720" rIns="91440" bIns="45720" rtlCol="0" anchor="t">
            <a:normAutofit/>
          </a:bodyPr>
          <a:lstStyle/>
          <a:p>
            <a:pPr marL="0" indent="0">
              <a:buNone/>
            </a:pPr>
            <a:r>
              <a:rPr lang="en-US"/>
              <a:t>The idea behind our project is a mobile application that would make it easier on plant owners to keep track of their plants' health as well as to make it easier for people to get into owning plants at home. In order to achieve this, the application would provide users with:</a:t>
            </a:r>
          </a:p>
          <a:p>
            <a:pPr marL="285750" indent="-285750"/>
            <a:r>
              <a:rPr lang="en-US"/>
              <a:t>Information about plants to encourage growth (soil type, ideal temperature, etc.)</a:t>
            </a:r>
          </a:p>
          <a:p>
            <a:pPr marL="285750" indent="-285750">
              <a:buClr>
                <a:srgbClr val="EEEBE3"/>
              </a:buClr>
            </a:pPr>
            <a:r>
              <a:rPr lang="en-US"/>
              <a:t>Reminders for when the plants should be attended to.</a:t>
            </a:r>
          </a:p>
          <a:p>
            <a:pPr marL="285750" indent="-285750">
              <a:buClr>
                <a:srgbClr val="EEEBE3"/>
              </a:buClr>
            </a:pPr>
            <a:r>
              <a:rPr lang="en-US"/>
              <a:t>Provide a one-stop-shop for information, advice, and assistance for owning plants</a:t>
            </a:r>
          </a:p>
          <a:p>
            <a:pPr marL="285750" indent="-285750">
              <a:buClr>
                <a:srgbClr val="EEEBE3"/>
              </a:buClr>
            </a:pPr>
            <a:endParaRPr lang="en-US"/>
          </a:p>
          <a:p>
            <a:pPr marL="0" indent="0">
              <a:buNone/>
            </a:pPr>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39500" y="5894294"/>
            <a:ext cx="609600" cy="609600"/>
          </a:xfrm>
          <a:prstGeom prst="rect">
            <a:avLst/>
          </a:prstGeom>
        </p:spPr>
      </p:pic>
    </p:spTree>
    <p:extLst>
      <p:ext uri="{BB962C8B-B14F-4D97-AF65-F5344CB8AC3E}">
        <p14:creationId xmlns:p14="http://schemas.microsoft.com/office/powerpoint/2010/main" val="410131770"/>
      </p:ext>
    </p:extLst>
  </p:cSld>
  <p:clrMapOvr>
    <a:masterClrMapping/>
  </p:clrMapOvr>
  <mc:AlternateContent xmlns:mc="http://schemas.openxmlformats.org/markup-compatibility/2006">
    <mc:Choice xmlns:p14="http://schemas.microsoft.com/office/powerpoint/2010/main" Requires="p14">
      <p:transition spd="slow" p14:dur="2000" advTm="30082"/>
    </mc:Choice>
    <mc:Fallback>
      <p:transition spd="slow" advTm="30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E8C63E-8D14-47EC-8FFD-7471461ED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2" name="Rectangle 11">
            <a:extLst>
              <a:ext uri="{FF2B5EF4-FFF2-40B4-BE49-F238E27FC236}">
                <a16:creationId xmlns:a16="http://schemas.microsoft.com/office/drawing/2014/main" id="{E0F55756-5517-4E65-9936-F04BB3279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solidFill>
            <a:schemeClr val="bg2"/>
          </a:solidFill>
          <a:ln w="6350" cap="sq" cmpd="sng" algn="ctr">
            <a:noFill/>
            <a:prstDash val="solid"/>
            <a:miter lim="800000"/>
          </a:ln>
          <a:effectLst/>
        </p:spPr>
      </p:sp>
      <p:sp>
        <p:nvSpPr>
          <p:cNvPr id="14" name="Rectangle 13">
            <a:extLst>
              <a:ext uri="{FF2B5EF4-FFF2-40B4-BE49-F238E27FC236}">
                <a16:creationId xmlns:a16="http://schemas.microsoft.com/office/drawing/2014/main" id="{EFF5D5D3-8E5C-431F-8A46-4EC7333E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ED4FE5-E011-48EB-BF16-B127FDB76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8" name="Rectangle 17">
            <a:extLst>
              <a:ext uri="{FF2B5EF4-FFF2-40B4-BE49-F238E27FC236}">
                <a16:creationId xmlns:a16="http://schemas.microsoft.com/office/drawing/2014/main" id="{7D1D3795-2AE3-4E10-B3E0-8C87DE95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F521310-A63F-4466-99D9-B4BAF251F21F}"/>
              </a:ext>
            </a:extLst>
          </p:cNvPr>
          <p:cNvSpPr>
            <a:spLocks noGrp="1"/>
          </p:cNvSpPr>
          <p:nvPr>
            <p:ph type="title"/>
          </p:nvPr>
        </p:nvSpPr>
        <p:spPr>
          <a:xfrm>
            <a:off x="9387189" y="612842"/>
            <a:ext cx="2247091" cy="5397813"/>
          </a:xfrm>
        </p:spPr>
        <p:txBody>
          <a:bodyPr vert="horz" lIns="91440" tIns="45720" rIns="91440" bIns="45720" rtlCol="0" anchor="ctr">
            <a:normAutofit/>
          </a:bodyPr>
          <a:lstStyle/>
          <a:p>
            <a:r>
              <a:rPr lang="en-US" sz="3200"/>
              <a:t>Affinity Diagram</a:t>
            </a:r>
          </a:p>
        </p:txBody>
      </p:sp>
      <p:pic>
        <p:nvPicPr>
          <p:cNvPr id="5" name="Picture 5" descr="A picture containing timeline&#10;&#10;Description automatically generated">
            <a:extLst>
              <a:ext uri="{FF2B5EF4-FFF2-40B4-BE49-F238E27FC236}">
                <a16:creationId xmlns:a16="http://schemas.microsoft.com/office/drawing/2014/main" id="{E476A8DD-E9F8-4EDF-BEDB-BC0AAF58E8D0}"/>
              </a:ext>
            </a:extLst>
          </p:cNvPr>
          <p:cNvPicPr>
            <a:picLocks noGrp="1" noChangeAspect="1"/>
          </p:cNvPicPr>
          <p:nvPr>
            <p:ph type="pic" idx="1"/>
          </p:nvPr>
        </p:nvPicPr>
        <p:blipFill rotWithShape="1">
          <a:blip r:embed="rId5"/>
          <a:srcRect t="187" b="187"/>
          <a:stretch/>
        </p:blipFill>
        <p:spPr>
          <a:xfrm>
            <a:off x="567874" y="374033"/>
            <a:ext cx="8371346" cy="6235537"/>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45905686"/>
      </p:ext>
    </p:extLst>
  </p:cSld>
  <p:clrMapOvr>
    <a:masterClrMapping/>
  </p:clrMapOvr>
  <mc:AlternateContent xmlns:mc="http://schemas.openxmlformats.org/markup-compatibility/2006">
    <mc:Choice xmlns:p14="http://schemas.microsoft.com/office/powerpoint/2010/main" Requires="p14">
      <p:transition spd="slow" p14:dur="2000" advTm="34877"/>
    </mc:Choice>
    <mc:Fallback>
      <p:transition spd="slow" advTm="34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DE8C63E-8D14-47EC-8FFD-7471461ED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38" name="Rectangle 37">
            <a:extLst>
              <a:ext uri="{FF2B5EF4-FFF2-40B4-BE49-F238E27FC236}">
                <a16:creationId xmlns:a16="http://schemas.microsoft.com/office/drawing/2014/main" id="{E0F55756-5517-4E65-9936-F04BB3279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solidFill>
            <a:schemeClr val="bg2"/>
          </a:solidFill>
          <a:ln w="6350" cap="sq" cmpd="sng" algn="ctr">
            <a:noFill/>
            <a:prstDash val="solid"/>
            <a:miter lim="800000"/>
          </a:ln>
          <a:effectLst/>
        </p:spPr>
      </p:sp>
      <p:sp>
        <p:nvSpPr>
          <p:cNvPr id="40" name="Rectangle 39">
            <a:extLst>
              <a:ext uri="{FF2B5EF4-FFF2-40B4-BE49-F238E27FC236}">
                <a16:creationId xmlns:a16="http://schemas.microsoft.com/office/drawing/2014/main" id="{EFF5D5D3-8E5C-431F-8A46-4EC7333E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ED4FE5-E011-48EB-BF16-B127FDB76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44" name="Rectangle 43">
            <a:extLst>
              <a:ext uri="{FF2B5EF4-FFF2-40B4-BE49-F238E27FC236}">
                <a16:creationId xmlns:a16="http://schemas.microsoft.com/office/drawing/2014/main" id="{7D1D3795-2AE3-4E10-B3E0-8C87DE95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F521310-A63F-4466-99D9-B4BAF251F21F}"/>
              </a:ext>
            </a:extLst>
          </p:cNvPr>
          <p:cNvSpPr>
            <a:spLocks noGrp="1"/>
          </p:cNvSpPr>
          <p:nvPr>
            <p:ph type="title"/>
          </p:nvPr>
        </p:nvSpPr>
        <p:spPr>
          <a:xfrm>
            <a:off x="9387189" y="612842"/>
            <a:ext cx="2247091" cy="5397813"/>
          </a:xfrm>
        </p:spPr>
        <p:txBody>
          <a:bodyPr vert="horz" lIns="91440" tIns="45720" rIns="91440" bIns="45720" rtlCol="0" anchor="ctr">
            <a:normAutofit/>
          </a:bodyPr>
          <a:lstStyle/>
          <a:p>
            <a:r>
              <a:rPr lang="en-US" sz="3200"/>
              <a:t>Affinity Diagram</a:t>
            </a:r>
          </a:p>
        </p:txBody>
      </p:sp>
      <p:pic>
        <p:nvPicPr>
          <p:cNvPr id="10" name="Picture 10" descr="Timeline&#10;&#10;Description automatically generated">
            <a:extLst>
              <a:ext uri="{FF2B5EF4-FFF2-40B4-BE49-F238E27FC236}">
                <a16:creationId xmlns:a16="http://schemas.microsoft.com/office/drawing/2014/main" id="{8B5EDEFF-DB0A-479B-BFE1-4BB34D7CAF94}"/>
              </a:ext>
            </a:extLst>
          </p:cNvPr>
          <p:cNvPicPr>
            <a:picLocks noChangeAspect="1"/>
          </p:cNvPicPr>
          <p:nvPr/>
        </p:nvPicPr>
        <p:blipFill>
          <a:blip r:embed="rId5"/>
          <a:stretch>
            <a:fillRect/>
          </a:stretch>
        </p:blipFill>
        <p:spPr>
          <a:xfrm>
            <a:off x="233624" y="370883"/>
            <a:ext cx="8676751" cy="6112047"/>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58789796"/>
      </p:ext>
    </p:extLst>
  </p:cSld>
  <p:clrMapOvr>
    <a:masterClrMapping/>
  </p:clrMapOvr>
  <mc:AlternateContent xmlns:mc="http://schemas.openxmlformats.org/markup-compatibility/2006">
    <mc:Choice xmlns:p14="http://schemas.microsoft.com/office/powerpoint/2010/main" Requires="p14">
      <p:transition spd="slow" p14:dur="2000" advTm="37311"/>
    </mc:Choice>
    <mc:Fallback>
      <p:transition spd="slow" advTm="37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F478D-A773-43B4-80DF-A229B5A0F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blipFill dpi="0" rotWithShape="1">
            <a:blip r:embed="rId4">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34668B3-D82D-4011-810E-1D47D3FC0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4" name="Rectangle 13">
            <a:extLst>
              <a:ext uri="{FF2B5EF4-FFF2-40B4-BE49-F238E27FC236}">
                <a16:creationId xmlns:a16="http://schemas.microsoft.com/office/drawing/2014/main" id="{CF756813-AFA6-4588-BE17-2C5032F07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6" name="Rectangle 15">
            <a:extLst>
              <a:ext uri="{FF2B5EF4-FFF2-40B4-BE49-F238E27FC236}">
                <a16:creationId xmlns:a16="http://schemas.microsoft.com/office/drawing/2014/main" id="{BE1F3C65-2218-406A-8F6B-425015920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FEADC416-2CB9-42D8-B647-6B83826E2B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9" name="Straight Connector 18">
              <a:extLst>
                <a:ext uri="{FF2B5EF4-FFF2-40B4-BE49-F238E27FC236}">
                  <a16:creationId xmlns:a16="http://schemas.microsoft.com/office/drawing/2014/main" id="{E3244EEC-028E-41B0-918C-0041853573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08BE727-A9F7-4F6A-AB25-6100EC5817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DB03F5-6EDF-4104-A2F1-4C7F5AA1F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5D377F6A-7E62-4A93-AA39-C9CD43ABE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521310-A63F-4466-99D9-B4BAF251F21F}"/>
              </a:ext>
            </a:extLst>
          </p:cNvPr>
          <p:cNvSpPr>
            <a:spLocks noGrp="1"/>
          </p:cNvSpPr>
          <p:nvPr>
            <p:ph type="title"/>
          </p:nvPr>
        </p:nvSpPr>
        <p:spPr>
          <a:xfrm>
            <a:off x="8560024" y="1559768"/>
            <a:ext cx="3238829" cy="3135379"/>
          </a:xfrm>
        </p:spPr>
        <p:txBody>
          <a:bodyPr vert="horz" lIns="91440" tIns="45720" rIns="91440" bIns="45720" rtlCol="0" anchor="ctr">
            <a:normAutofit/>
          </a:bodyPr>
          <a:lstStyle/>
          <a:p>
            <a:pPr algn="ctr">
              <a:lnSpc>
                <a:spcPct val="83000"/>
              </a:lnSpc>
            </a:pPr>
            <a:r>
              <a:rPr lang="en-US" sz="4400" cap="all" spc="-100">
                <a:solidFill>
                  <a:srgbClr val="FFFFFF"/>
                </a:solidFill>
                <a:effectLst>
                  <a:outerShdw blurRad="38100" dist="12700" dir="2700000" algn="tl" rotWithShape="0">
                    <a:prstClr val="black">
                      <a:alpha val="40000"/>
                    </a:prstClr>
                  </a:outerShdw>
                </a:effectLst>
              </a:rPr>
              <a:t>Prototype Demo</a:t>
            </a:r>
          </a:p>
        </p:txBody>
      </p:sp>
      <p:sp>
        <p:nvSpPr>
          <p:cNvPr id="25" name="Rectangle 24">
            <a:extLst>
              <a:ext uri="{FF2B5EF4-FFF2-40B4-BE49-F238E27FC236}">
                <a16:creationId xmlns:a16="http://schemas.microsoft.com/office/drawing/2014/main" id="{7BDCDB79-973A-437B-B115-985DE2F89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C7B93C-50D9-4318-A3FD-A06FF828F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accent1"/>
          </a:solidFill>
          <a:ln>
            <a:noFill/>
          </a:ln>
          <a:effectLst>
            <a:outerShdw blurRad="38100" dist="635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62FE939F-1168-4607-A22A-75DFD70B54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9208C5-AB46-4313-AF29-84F6C1AE22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5" name="Lofi_Demo">
            <a:hlinkClick r:id="" action="ppaction://media"/>
            <a:extLst>
              <a:ext uri="{FF2B5EF4-FFF2-40B4-BE49-F238E27FC236}">
                <a16:creationId xmlns:a16="http://schemas.microsoft.com/office/drawing/2014/main" id="{4BAC72EE-CD0A-4F12-B379-D6C9156D11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512" y="1138436"/>
            <a:ext cx="7658577" cy="4307949"/>
          </a:xfrm>
          <a:prstGeom prst="rect">
            <a:avLst/>
          </a:prstGeom>
        </p:spPr>
      </p:pic>
      <p:cxnSp>
        <p:nvCxnSpPr>
          <p:cNvPr id="33" name="Straight Connector 32">
            <a:extLst>
              <a:ext uri="{FF2B5EF4-FFF2-40B4-BE49-F238E27FC236}">
                <a16:creationId xmlns:a16="http://schemas.microsoft.com/office/drawing/2014/main" id="{16BE47C8-6AB2-4A9D-9E30-253802F65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55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8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p:txBody>
          <a:bodyPr/>
          <a:lstStyle/>
          <a:p>
            <a:r>
              <a:rPr lang="en-US"/>
              <a:t>Discarded Ideas </a:t>
            </a:r>
          </a:p>
        </p:txBody>
      </p:sp>
      <p:sp>
        <p:nvSpPr>
          <p:cNvPr id="3" name="Content Placeholder 2">
            <a:extLst>
              <a:ext uri="{FF2B5EF4-FFF2-40B4-BE49-F238E27FC236}">
                <a16:creationId xmlns:a16="http://schemas.microsoft.com/office/drawing/2014/main" id="{A52080E5-2B04-433C-8737-7831DBF696FA}"/>
              </a:ext>
            </a:extLst>
          </p:cNvPr>
          <p:cNvSpPr>
            <a:spLocks noGrp="1"/>
          </p:cNvSpPr>
          <p:nvPr>
            <p:ph idx="1"/>
          </p:nvPr>
        </p:nvSpPr>
        <p:spPr/>
        <p:txBody>
          <a:bodyPr vert="horz" lIns="91440" tIns="45720" rIns="91440" bIns="45720" rtlCol="0" anchor="t">
            <a:normAutofit/>
          </a:bodyPr>
          <a:lstStyle/>
          <a:p>
            <a:r>
              <a:rPr lang="en-US"/>
              <a:t>Favorite Plants Feature</a:t>
            </a:r>
          </a:p>
          <a:p>
            <a:pPr marL="0" indent="0">
              <a:buClr>
                <a:srgbClr val="E3DED1">
                  <a:lumMod val="60000"/>
                  <a:lumOff val="40000"/>
                </a:srgbClr>
              </a:buClr>
              <a:buNone/>
            </a:pPr>
            <a:endParaRPr lang="en-US" u="sng"/>
          </a:p>
          <a:p>
            <a:r>
              <a:rPr lang="en-US"/>
              <a:t>Identifying plants with QR-codes</a:t>
            </a:r>
          </a:p>
          <a:p>
            <a:pPr marL="0" indent="0">
              <a:buClr>
                <a:srgbClr val="EEEBE3"/>
              </a:buClr>
              <a:buNone/>
            </a:pPr>
            <a:endParaRPr lang="en-US"/>
          </a:p>
          <a:p>
            <a:pPr>
              <a:buClr>
                <a:srgbClr val="EEEBE3"/>
              </a:buClr>
            </a:pPr>
            <a:r>
              <a:rPr lang="en-US"/>
              <a:t>Navigation bar on the top or bottom</a:t>
            </a:r>
          </a:p>
          <a:p>
            <a:pPr>
              <a:buClr>
                <a:srgbClr val="EEEBE3"/>
              </a:buClr>
            </a:pPr>
            <a:endParaRPr lang="en-US"/>
          </a:p>
          <a:p>
            <a:pPr>
              <a:buClr>
                <a:srgbClr val="EEEBE3"/>
              </a:buClr>
            </a:pPr>
            <a:endParaRPr lang="en-US"/>
          </a:p>
          <a:p>
            <a:pPr marL="0" indent="0">
              <a:buClr>
                <a:srgbClr val="E3DED1">
                  <a:lumMod val="60000"/>
                  <a:lumOff val="40000"/>
                </a:srgbClr>
              </a:buClr>
              <a:buNone/>
            </a:pPr>
            <a:endParaRPr lang="en-US" sz="1600"/>
          </a:p>
          <a:p>
            <a:pPr>
              <a:buClr>
                <a:srgbClr val="E3DED1">
                  <a:lumMod val="60000"/>
                  <a:lumOff val="40000"/>
                </a:srgbClr>
              </a:buClr>
            </a:pPr>
            <a:endParaRPr lang="en-US" sz="1600"/>
          </a:p>
          <a:p>
            <a:pPr marL="0" indent="0">
              <a:buClr>
                <a:srgbClr val="E3DED1">
                  <a:lumMod val="60000"/>
                  <a:lumOff val="40000"/>
                </a:srgbClr>
              </a:buClr>
              <a:buNone/>
            </a:pPr>
            <a:endParaRPr lang="en-US" sz="1600"/>
          </a:p>
          <a:p>
            <a:pPr marL="0" indent="0">
              <a:buClr>
                <a:srgbClr val="EEEBE3"/>
              </a:buClr>
              <a:buNone/>
            </a:pPr>
            <a:endParaRPr lang="en-US"/>
          </a:p>
          <a:p>
            <a:pPr marL="0" indent="0">
              <a:buNone/>
            </a:pPr>
            <a:endParaRPr lang="en-US"/>
          </a:p>
          <a:p>
            <a:pPr marL="0" indent="0">
              <a:buNone/>
            </a:pPr>
            <a:endParaRPr lang="en-US"/>
          </a:p>
          <a:p>
            <a:pPr marL="0" indent="0">
              <a:buNone/>
            </a:pPr>
            <a:endParaRPr lang="en-US"/>
          </a:p>
        </p:txBody>
      </p:sp>
      <p:grpSp>
        <p:nvGrpSpPr>
          <p:cNvPr id="4" name="Graphic 5" descr="Garbage">
            <a:extLst>
              <a:ext uri="{FF2B5EF4-FFF2-40B4-BE49-F238E27FC236}">
                <a16:creationId xmlns:a16="http://schemas.microsoft.com/office/drawing/2014/main" id="{4F153805-DA33-477C-8907-6FF6E2D8C348}"/>
              </a:ext>
            </a:extLst>
          </p:cNvPr>
          <p:cNvGrpSpPr/>
          <p:nvPr/>
        </p:nvGrpSpPr>
        <p:grpSpPr>
          <a:xfrm>
            <a:off x="7303008" y="1365504"/>
            <a:ext cx="4156329" cy="4669536"/>
            <a:chOff x="7511415" y="1470380"/>
            <a:chExt cx="3813810" cy="4449445"/>
          </a:xfrm>
          <a:solidFill>
            <a:srgbClr val="FFFFFF">
              <a:alpha val="14902"/>
            </a:srgbClr>
          </a:solidFill>
        </p:grpSpPr>
        <p:sp>
          <p:nvSpPr>
            <p:cNvPr id="5" name="Freeform: Shape 4">
              <a:extLst>
                <a:ext uri="{FF2B5EF4-FFF2-40B4-BE49-F238E27FC236}">
                  <a16:creationId xmlns:a16="http://schemas.microsoft.com/office/drawing/2014/main" id="{DD98400D-752B-4C71-BA20-E08B3F9FBAAB}"/>
                </a:ext>
              </a:extLst>
            </p:cNvPr>
            <p:cNvSpPr/>
            <p:nvPr/>
          </p:nvSpPr>
          <p:spPr>
            <a:xfrm>
              <a:off x="7511415" y="1470380"/>
              <a:ext cx="3813810" cy="4449445"/>
            </a:xfrm>
            <a:custGeom>
              <a:avLst/>
              <a:gdLst>
                <a:gd name="connsiteX0" fmla="*/ 3813810 w 3813810"/>
                <a:gd name="connsiteY0" fmla="*/ 693420 h 4449445"/>
                <a:gd name="connsiteX1" fmla="*/ 3582670 w 3813810"/>
                <a:gd name="connsiteY1" fmla="*/ 462280 h 4449445"/>
                <a:gd name="connsiteX2" fmla="*/ 2542540 w 3813810"/>
                <a:gd name="connsiteY2" fmla="*/ 462280 h 4449445"/>
                <a:gd name="connsiteX3" fmla="*/ 2542540 w 3813810"/>
                <a:gd name="connsiteY3" fmla="*/ 288925 h 4449445"/>
                <a:gd name="connsiteX4" fmla="*/ 2253615 w 3813810"/>
                <a:gd name="connsiteY4" fmla="*/ 0 h 4449445"/>
                <a:gd name="connsiteX5" fmla="*/ 1560195 w 3813810"/>
                <a:gd name="connsiteY5" fmla="*/ 0 h 4449445"/>
                <a:gd name="connsiteX6" fmla="*/ 1271270 w 3813810"/>
                <a:gd name="connsiteY6" fmla="*/ 288925 h 4449445"/>
                <a:gd name="connsiteX7" fmla="*/ 1271270 w 3813810"/>
                <a:gd name="connsiteY7" fmla="*/ 462280 h 4449445"/>
                <a:gd name="connsiteX8" fmla="*/ 231140 w 3813810"/>
                <a:gd name="connsiteY8" fmla="*/ 462280 h 4449445"/>
                <a:gd name="connsiteX9" fmla="*/ 0 w 3813810"/>
                <a:gd name="connsiteY9" fmla="*/ 693420 h 4449445"/>
                <a:gd name="connsiteX10" fmla="*/ 0 w 3813810"/>
                <a:gd name="connsiteY10" fmla="*/ 1040130 h 4449445"/>
                <a:gd name="connsiteX11" fmla="*/ 233971 w 3813810"/>
                <a:gd name="connsiteY11" fmla="*/ 1040130 h 4449445"/>
                <a:gd name="connsiteX12" fmla="*/ 393458 w 3813810"/>
                <a:gd name="connsiteY12" fmla="*/ 4175197 h 4449445"/>
                <a:gd name="connsiteX13" fmla="*/ 681863 w 3813810"/>
                <a:gd name="connsiteY13" fmla="*/ 4449445 h 4449445"/>
                <a:gd name="connsiteX14" fmla="*/ 3131947 w 3813810"/>
                <a:gd name="connsiteY14" fmla="*/ 4449445 h 4449445"/>
                <a:gd name="connsiteX15" fmla="*/ 3420468 w 3813810"/>
                <a:gd name="connsiteY15" fmla="*/ 4175197 h 4449445"/>
                <a:gd name="connsiteX16" fmla="*/ 3579838 w 3813810"/>
                <a:gd name="connsiteY16" fmla="*/ 1040130 h 4449445"/>
                <a:gd name="connsiteX17" fmla="*/ 3813810 w 3813810"/>
                <a:gd name="connsiteY17" fmla="*/ 1040130 h 4449445"/>
                <a:gd name="connsiteX18" fmla="*/ 1386840 w 3813810"/>
                <a:gd name="connsiteY18" fmla="*/ 288925 h 4449445"/>
                <a:gd name="connsiteX19" fmla="*/ 1560195 w 3813810"/>
                <a:gd name="connsiteY19" fmla="*/ 115570 h 4449445"/>
                <a:gd name="connsiteX20" fmla="*/ 2253615 w 3813810"/>
                <a:gd name="connsiteY20" fmla="*/ 115570 h 4449445"/>
                <a:gd name="connsiteX21" fmla="*/ 2426970 w 3813810"/>
                <a:gd name="connsiteY21" fmla="*/ 288925 h 4449445"/>
                <a:gd name="connsiteX22" fmla="*/ 2426970 w 3813810"/>
                <a:gd name="connsiteY22" fmla="*/ 462280 h 4449445"/>
                <a:gd name="connsiteX23" fmla="*/ 1386840 w 3813810"/>
                <a:gd name="connsiteY23" fmla="*/ 462280 h 4449445"/>
                <a:gd name="connsiteX24" fmla="*/ 3304955 w 3813810"/>
                <a:gd name="connsiteY24" fmla="*/ 4169303 h 4449445"/>
                <a:gd name="connsiteX25" fmla="*/ 3131947 w 3813810"/>
                <a:gd name="connsiteY25" fmla="*/ 4333875 h 4449445"/>
                <a:gd name="connsiteX26" fmla="*/ 681863 w 3813810"/>
                <a:gd name="connsiteY26" fmla="*/ 4333875 h 4449445"/>
                <a:gd name="connsiteX27" fmla="*/ 508508 w 3813810"/>
                <a:gd name="connsiteY27" fmla="*/ 4169303 h 4449445"/>
                <a:gd name="connsiteX28" fmla="*/ 349715 w 3813810"/>
                <a:gd name="connsiteY28" fmla="*/ 1040130 h 4449445"/>
                <a:gd name="connsiteX29" fmla="*/ 3464327 w 3813810"/>
                <a:gd name="connsiteY29" fmla="*/ 1040130 h 4449445"/>
                <a:gd name="connsiteX30" fmla="*/ 3698240 w 3813810"/>
                <a:gd name="connsiteY30" fmla="*/ 924560 h 4449445"/>
                <a:gd name="connsiteX31" fmla="*/ 115570 w 3813810"/>
                <a:gd name="connsiteY31" fmla="*/ 924560 h 4449445"/>
                <a:gd name="connsiteX32" fmla="*/ 115570 w 3813810"/>
                <a:gd name="connsiteY32" fmla="*/ 693420 h 4449445"/>
                <a:gd name="connsiteX33" fmla="*/ 231140 w 3813810"/>
                <a:gd name="connsiteY33" fmla="*/ 577850 h 4449445"/>
                <a:gd name="connsiteX34" fmla="*/ 3582670 w 3813810"/>
                <a:gd name="connsiteY34" fmla="*/ 577850 h 4449445"/>
                <a:gd name="connsiteX35" fmla="*/ 3698240 w 3813810"/>
                <a:gd name="connsiteY35" fmla="*/ 693420 h 444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13810" h="4449445">
                  <a:moveTo>
                    <a:pt x="3813810" y="693420"/>
                  </a:moveTo>
                  <a:cubicBezTo>
                    <a:pt x="3813429" y="565923"/>
                    <a:pt x="3710167" y="462661"/>
                    <a:pt x="3582670" y="462280"/>
                  </a:cubicBezTo>
                  <a:lnTo>
                    <a:pt x="2542540" y="462280"/>
                  </a:lnTo>
                  <a:lnTo>
                    <a:pt x="2542540" y="288925"/>
                  </a:lnTo>
                  <a:cubicBezTo>
                    <a:pt x="2542349" y="129433"/>
                    <a:pt x="2413108" y="191"/>
                    <a:pt x="2253615" y="0"/>
                  </a:cubicBezTo>
                  <a:lnTo>
                    <a:pt x="1560195" y="0"/>
                  </a:lnTo>
                  <a:cubicBezTo>
                    <a:pt x="1400703" y="191"/>
                    <a:pt x="1271461" y="129433"/>
                    <a:pt x="1271270" y="288925"/>
                  </a:cubicBezTo>
                  <a:lnTo>
                    <a:pt x="1271270" y="462280"/>
                  </a:lnTo>
                  <a:lnTo>
                    <a:pt x="231140" y="462280"/>
                  </a:lnTo>
                  <a:cubicBezTo>
                    <a:pt x="103643" y="462661"/>
                    <a:pt x="381" y="565923"/>
                    <a:pt x="0" y="693420"/>
                  </a:cubicBezTo>
                  <a:lnTo>
                    <a:pt x="0" y="1040130"/>
                  </a:lnTo>
                  <a:lnTo>
                    <a:pt x="233971" y="1040130"/>
                  </a:lnTo>
                  <a:lnTo>
                    <a:pt x="393458" y="4175197"/>
                  </a:lnTo>
                  <a:cubicBezTo>
                    <a:pt x="401271" y="4328808"/>
                    <a:pt x="528057" y="4449364"/>
                    <a:pt x="681863" y="4449445"/>
                  </a:cubicBezTo>
                  <a:lnTo>
                    <a:pt x="3131947" y="4449445"/>
                  </a:lnTo>
                  <a:cubicBezTo>
                    <a:pt x="3285800" y="4449428"/>
                    <a:pt x="3412649" y="4328854"/>
                    <a:pt x="3420468" y="4175197"/>
                  </a:cubicBezTo>
                  <a:lnTo>
                    <a:pt x="3579838" y="1040130"/>
                  </a:lnTo>
                  <a:lnTo>
                    <a:pt x="3813810" y="1040130"/>
                  </a:lnTo>
                  <a:close/>
                  <a:moveTo>
                    <a:pt x="1386840" y="288925"/>
                  </a:moveTo>
                  <a:cubicBezTo>
                    <a:pt x="1386840" y="193181"/>
                    <a:pt x="1464451" y="115570"/>
                    <a:pt x="1560195" y="115570"/>
                  </a:cubicBezTo>
                  <a:lnTo>
                    <a:pt x="2253615" y="115570"/>
                  </a:lnTo>
                  <a:cubicBezTo>
                    <a:pt x="2349359" y="115570"/>
                    <a:pt x="2426970" y="193181"/>
                    <a:pt x="2426970" y="288925"/>
                  </a:cubicBezTo>
                  <a:lnTo>
                    <a:pt x="2426970" y="462280"/>
                  </a:lnTo>
                  <a:lnTo>
                    <a:pt x="1386840" y="462280"/>
                  </a:lnTo>
                  <a:close/>
                  <a:moveTo>
                    <a:pt x="3304955" y="4169303"/>
                  </a:moveTo>
                  <a:cubicBezTo>
                    <a:pt x="3300281" y="4261465"/>
                    <a:pt x="3224224" y="4333812"/>
                    <a:pt x="3131947" y="4333875"/>
                  </a:cubicBezTo>
                  <a:lnTo>
                    <a:pt x="681863" y="4333875"/>
                  </a:lnTo>
                  <a:cubicBezTo>
                    <a:pt x="589448" y="4333996"/>
                    <a:pt x="513189" y="4261598"/>
                    <a:pt x="508508" y="4169303"/>
                  </a:cubicBezTo>
                  <a:lnTo>
                    <a:pt x="349715" y="1040130"/>
                  </a:lnTo>
                  <a:lnTo>
                    <a:pt x="3464327" y="1040130"/>
                  </a:lnTo>
                  <a:close/>
                  <a:moveTo>
                    <a:pt x="3698240" y="924560"/>
                  </a:moveTo>
                  <a:lnTo>
                    <a:pt x="115570" y="924560"/>
                  </a:lnTo>
                  <a:lnTo>
                    <a:pt x="115570" y="693420"/>
                  </a:lnTo>
                  <a:cubicBezTo>
                    <a:pt x="115570" y="629591"/>
                    <a:pt x="167311" y="577850"/>
                    <a:pt x="231140" y="577850"/>
                  </a:cubicBezTo>
                  <a:lnTo>
                    <a:pt x="3582670" y="577850"/>
                  </a:lnTo>
                  <a:cubicBezTo>
                    <a:pt x="3646499" y="577850"/>
                    <a:pt x="3698240" y="629591"/>
                    <a:pt x="3698240" y="693420"/>
                  </a:cubicBezTo>
                  <a:close/>
                </a:path>
              </a:pathLst>
            </a:custGeom>
            <a:grpFill/>
            <a:ln w="161925" cap="flat">
              <a:solidFill>
                <a:srgbClr val="FFFFFF">
                  <a:alpha val="14902"/>
                </a:srgbClr>
              </a:solidFill>
              <a:prstDash val="solid"/>
              <a:miter/>
            </a:ln>
          </p:spPr>
          <p:txBody>
            <a:bodyPr rtlCol="0" anchor="ctr"/>
            <a:lstStyle/>
            <a:p>
              <a:endParaRPr lang="en-CA"/>
            </a:p>
          </p:txBody>
        </p:sp>
        <p:sp>
          <p:nvSpPr>
            <p:cNvPr id="7" name="Freeform: Shape 6">
              <a:extLst>
                <a:ext uri="{FF2B5EF4-FFF2-40B4-BE49-F238E27FC236}">
                  <a16:creationId xmlns:a16="http://schemas.microsoft.com/office/drawing/2014/main" id="{528B9FE2-3DE4-4730-A4A9-66F315D1CB8B}"/>
                </a:ext>
              </a:extLst>
            </p:cNvPr>
            <p:cNvSpPr/>
            <p:nvPr/>
          </p:nvSpPr>
          <p:spPr>
            <a:xfrm>
              <a:off x="8551471" y="2914989"/>
              <a:ext cx="231289" cy="2484770"/>
            </a:xfrm>
            <a:custGeom>
              <a:avLst/>
              <a:gdLst>
                <a:gd name="connsiteX0" fmla="*/ 173428 w 231289"/>
                <a:gd name="connsiteY0" fmla="*/ 2484771 h 2484770"/>
                <a:gd name="connsiteX1" fmla="*/ 176318 w 231289"/>
                <a:gd name="connsiteY1" fmla="*/ 2484771 h 2484770"/>
                <a:gd name="connsiteX2" fmla="*/ 231219 w 231289"/>
                <a:gd name="connsiteY2" fmla="*/ 2424235 h 2484770"/>
                <a:gd name="connsiteX3" fmla="*/ 231213 w 231289"/>
                <a:gd name="connsiteY3" fmla="*/ 2424154 h 2484770"/>
                <a:gd name="connsiteX4" fmla="*/ 115643 w 231289"/>
                <a:gd name="connsiteY4" fmla="*/ 54969 h 2484770"/>
                <a:gd name="connsiteX5" fmla="*/ 54969 w 231289"/>
                <a:gd name="connsiteY5" fmla="*/ 73 h 2484770"/>
                <a:gd name="connsiteX6" fmla="*/ 73 w 231289"/>
                <a:gd name="connsiteY6" fmla="*/ 60748 h 2484770"/>
                <a:gd name="connsiteX7" fmla="*/ 115643 w 231289"/>
                <a:gd name="connsiteY7" fmla="*/ 2429933 h 2484770"/>
                <a:gd name="connsiteX8" fmla="*/ 173428 w 231289"/>
                <a:gd name="connsiteY8" fmla="*/ 2484771 h 248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289" h="2484770">
                  <a:moveTo>
                    <a:pt x="173428" y="2484771"/>
                  </a:moveTo>
                  <a:lnTo>
                    <a:pt x="176318" y="2484771"/>
                  </a:lnTo>
                  <a:cubicBezTo>
                    <a:pt x="208192" y="2483216"/>
                    <a:pt x="232774" y="2456115"/>
                    <a:pt x="231219" y="2424235"/>
                  </a:cubicBezTo>
                  <a:cubicBezTo>
                    <a:pt x="231213" y="2424212"/>
                    <a:pt x="231213" y="2424183"/>
                    <a:pt x="231213" y="2424154"/>
                  </a:cubicBezTo>
                  <a:lnTo>
                    <a:pt x="115643" y="54969"/>
                  </a:lnTo>
                  <a:cubicBezTo>
                    <a:pt x="114049" y="23055"/>
                    <a:pt x="86884" y="-1521"/>
                    <a:pt x="54969" y="73"/>
                  </a:cubicBezTo>
                  <a:cubicBezTo>
                    <a:pt x="23055" y="1668"/>
                    <a:pt x="-1521" y="28833"/>
                    <a:pt x="73" y="60748"/>
                  </a:cubicBezTo>
                  <a:lnTo>
                    <a:pt x="115643" y="2429933"/>
                  </a:lnTo>
                  <a:cubicBezTo>
                    <a:pt x="117215" y="2460692"/>
                    <a:pt x="142629" y="2484811"/>
                    <a:pt x="173428" y="2484771"/>
                  </a:cubicBezTo>
                  <a:close/>
                </a:path>
              </a:pathLst>
            </a:custGeom>
            <a:grpFill/>
            <a:ln w="76200" cap="flat">
              <a:solidFill>
                <a:srgbClr val="FFFFFF">
                  <a:alpha val="14902"/>
                </a:srgbClr>
              </a:solidFill>
              <a:prstDash val="solid"/>
              <a:miter/>
            </a:ln>
          </p:spPr>
          <p:txBody>
            <a:bodyPr rtlCol="0" anchor="ctr"/>
            <a:lstStyle/>
            <a:p>
              <a:endParaRPr lang="en-CA"/>
            </a:p>
          </p:txBody>
        </p:sp>
        <p:sp>
          <p:nvSpPr>
            <p:cNvPr id="8" name="Freeform: Shape 7">
              <a:extLst>
                <a:ext uri="{FF2B5EF4-FFF2-40B4-BE49-F238E27FC236}">
                  <a16:creationId xmlns:a16="http://schemas.microsoft.com/office/drawing/2014/main" id="{9DA8BA2E-766D-4A22-99E1-E7BF7230F061}"/>
                </a:ext>
              </a:extLst>
            </p:cNvPr>
            <p:cNvSpPr/>
            <p:nvPr/>
          </p:nvSpPr>
          <p:spPr>
            <a:xfrm>
              <a:off x="9360535" y="2915005"/>
              <a:ext cx="115570" cy="2484755"/>
            </a:xfrm>
            <a:custGeom>
              <a:avLst/>
              <a:gdLst>
                <a:gd name="connsiteX0" fmla="*/ 57785 w 115570"/>
                <a:gd name="connsiteY0" fmla="*/ 2484755 h 2484755"/>
                <a:gd name="connsiteX1" fmla="*/ 115570 w 115570"/>
                <a:gd name="connsiteY1" fmla="*/ 2426970 h 2484755"/>
                <a:gd name="connsiteX2" fmla="*/ 115570 w 115570"/>
                <a:gd name="connsiteY2" fmla="*/ 57785 h 2484755"/>
                <a:gd name="connsiteX3" fmla="*/ 57785 w 115570"/>
                <a:gd name="connsiteY3" fmla="*/ 0 h 2484755"/>
                <a:gd name="connsiteX4" fmla="*/ 0 w 115570"/>
                <a:gd name="connsiteY4" fmla="*/ 57785 h 2484755"/>
                <a:gd name="connsiteX5" fmla="*/ 0 w 115570"/>
                <a:gd name="connsiteY5" fmla="*/ 2426970 h 2484755"/>
                <a:gd name="connsiteX6" fmla="*/ 57785 w 115570"/>
                <a:gd name="connsiteY6" fmla="*/ 2484755 h 248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0" h="2484755">
                  <a:moveTo>
                    <a:pt x="57785" y="2484755"/>
                  </a:moveTo>
                  <a:cubicBezTo>
                    <a:pt x="89700" y="2484755"/>
                    <a:pt x="115570" y="2458885"/>
                    <a:pt x="115570" y="2426970"/>
                  </a:cubicBezTo>
                  <a:lnTo>
                    <a:pt x="115570" y="57785"/>
                  </a:lnTo>
                  <a:cubicBezTo>
                    <a:pt x="115570" y="25870"/>
                    <a:pt x="89700" y="0"/>
                    <a:pt x="57785" y="0"/>
                  </a:cubicBezTo>
                  <a:cubicBezTo>
                    <a:pt x="25870" y="0"/>
                    <a:pt x="0" y="25870"/>
                    <a:pt x="0" y="57785"/>
                  </a:cubicBezTo>
                  <a:lnTo>
                    <a:pt x="0" y="2426970"/>
                  </a:lnTo>
                  <a:cubicBezTo>
                    <a:pt x="0" y="2458885"/>
                    <a:pt x="25870" y="2484755"/>
                    <a:pt x="57785" y="2484755"/>
                  </a:cubicBezTo>
                  <a:close/>
                </a:path>
              </a:pathLst>
            </a:custGeom>
            <a:grpFill/>
            <a:ln w="76200" cap="flat">
              <a:solidFill>
                <a:srgbClr val="FFFFFF">
                  <a:alpha val="14902"/>
                </a:srgbClr>
              </a:solidFill>
              <a:prstDash val="solid"/>
              <a:miter/>
            </a:ln>
          </p:spPr>
          <p:txBody>
            <a:bodyPr rtlCol="0" anchor="ctr"/>
            <a:lstStyle/>
            <a:p>
              <a:endParaRPr lang="en-CA"/>
            </a:p>
          </p:txBody>
        </p:sp>
        <p:sp>
          <p:nvSpPr>
            <p:cNvPr id="9" name="Freeform: Shape 8">
              <a:extLst>
                <a:ext uri="{FF2B5EF4-FFF2-40B4-BE49-F238E27FC236}">
                  <a16:creationId xmlns:a16="http://schemas.microsoft.com/office/drawing/2014/main" id="{A6C874C6-47C4-4B1E-845F-49049E6A4BBF}"/>
                </a:ext>
              </a:extLst>
            </p:cNvPr>
            <p:cNvSpPr/>
            <p:nvPr/>
          </p:nvSpPr>
          <p:spPr>
            <a:xfrm>
              <a:off x="10053874" y="2914873"/>
              <a:ext cx="231293" cy="2484886"/>
            </a:xfrm>
            <a:custGeom>
              <a:avLst/>
              <a:gdLst>
                <a:gd name="connsiteX0" fmla="*/ 55034 w 231293"/>
                <a:gd name="connsiteY0" fmla="*/ 2484886 h 2484886"/>
                <a:gd name="connsiteX1" fmla="*/ 57865 w 231293"/>
                <a:gd name="connsiteY1" fmla="*/ 2484886 h 2484886"/>
                <a:gd name="connsiteX2" fmla="*/ 115650 w 231293"/>
                <a:gd name="connsiteY2" fmla="*/ 2429933 h 2484886"/>
                <a:gd name="connsiteX3" fmla="*/ 231220 w 231293"/>
                <a:gd name="connsiteY3" fmla="*/ 60748 h 2484886"/>
                <a:gd name="connsiteX4" fmla="*/ 176324 w 231293"/>
                <a:gd name="connsiteY4" fmla="*/ 73 h 2484886"/>
                <a:gd name="connsiteX5" fmla="*/ 115650 w 231293"/>
                <a:gd name="connsiteY5" fmla="*/ 54969 h 2484886"/>
                <a:gd name="connsiteX6" fmla="*/ 80 w 231293"/>
                <a:gd name="connsiteY6" fmla="*/ 2424154 h 2484886"/>
                <a:gd name="connsiteX7" fmla="*/ 54773 w 231293"/>
                <a:gd name="connsiteY7" fmla="*/ 2484875 h 2484886"/>
                <a:gd name="connsiteX8" fmla="*/ 55034 w 231293"/>
                <a:gd name="connsiteY8" fmla="*/ 2484886 h 248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293" h="2484886">
                  <a:moveTo>
                    <a:pt x="55034" y="2484886"/>
                  </a:moveTo>
                  <a:lnTo>
                    <a:pt x="57865" y="2484886"/>
                  </a:lnTo>
                  <a:cubicBezTo>
                    <a:pt x="88705" y="2484921"/>
                    <a:pt x="114142" y="2460738"/>
                    <a:pt x="115650" y="2429933"/>
                  </a:cubicBezTo>
                  <a:lnTo>
                    <a:pt x="231220" y="60748"/>
                  </a:lnTo>
                  <a:cubicBezTo>
                    <a:pt x="232815" y="28833"/>
                    <a:pt x="208239" y="1668"/>
                    <a:pt x="176324" y="73"/>
                  </a:cubicBezTo>
                  <a:cubicBezTo>
                    <a:pt x="144410" y="-1521"/>
                    <a:pt x="117245" y="23055"/>
                    <a:pt x="115650" y="54969"/>
                  </a:cubicBezTo>
                  <a:lnTo>
                    <a:pt x="80" y="2424154"/>
                  </a:lnTo>
                  <a:cubicBezTo>
                    <a:pt x="-1584" y="2456023"/>
                    <a:pt x="22905" y="2483211"/>
                    <a:pt x="54773" y="2484875"/>
                  </a:cubicBezTo>
                  <a:cubicBezTo>
                    <a:pt x="54860" y="2484875"/>
                    <a:pt x="54947" y="2484881"/>
                    <a:pt x="55034" y="2484886"/>
                  </a:cubicBezTo>
                  <a:close/>
                </a:path>
              </a:pathLst>
            </a:custGeom>
            <a:grpFill/>
            <a:ln w="76200" cap="flat">
              <a:solidFill>
                <a:srgbClr val="FFFFFF">
                  <a:alpha val="14902"/>
                </a:srgbClr>
              </a:solidFill>
              <a:prstDash val="solid"/>
              <a:miter/>
            </a:ln>
          </p:spPr>
          <p:txBody>
            <a:bodyPr rtlCol="0" anchor="ctr"/>
            <a:lstStyle/>
            <a:p>
              <a:endParaRPr lang="en-CA"/>
            </a:p>
          </p:txBody>
        </p:sp>
      </p:gr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3843816"/>
      </p:ext>
    </p:extLst>
  </p:cSld>
  <p:clrMapOvr>
    <a:masterClrMapping/>
  </p:clrMapOvr>
  <mc:AlternateContent xmlns:mc="http://schemas.openxmlformats.org/markup-compatibility/2006">
    <mc:Choice xmlns:p14="http://schemas.microsoft.com/office/powerpoint/2010/main" Requires="p14">
      <p:transition spd="slow" p14:dur="2000" advTm="52067"/>
    </mc:Choice>
    <mc:Fallback>
      <p:transition spd="slow" advTm="52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p:txBody>
          <a:bodyPr/>
          <a:lstStyle/>
          <a:p>
            <a:r>
              <a:rPr lang="en-US"/>
              <a:t>Refining the Project </a:t>
            </a:r>
          </a:p>
        </p:txBody>
      </p:sp>
      <p:sp>
        <p:nvSpPr>
          <p:cNvPr id="3" name="Content Placeholder 2">
            <a:extLst>
              <a:ext uri="{FF2B5EF4-FFF2-40B4-BE49-F238E27FC236}">
                <a16:creationId xmlns:a16="http://schemas.microsoft.com/office/drawing/2014/main" id="{A52080E5-2B04-433C-8737-7831DBF696FA}"/>
              </a:ext>
            </a:extLst>
          </p:cNvPr>
          <p:cNvSpPr>
            <a:spLocks noGrp="1"/>
          </p:cNvSpPr>
          <p:nvPr>
            <p:ph idx="1"/>
          </p:nvPr>
        </p:nvSpPr>
        <p:spPr/>
        <p:txBody>
          <a:bodyPr vert="horz" lIns="91440" tIns="45720" rIns="91440" bIns="45720" rtlCol="0" anchor="t">
            <a:normAutofit/>
          </a:bodyPr>
          <a:lstStyle/>
          <a:p>
            <a:pPr marL="0" indent="0">
              <a:buClr>
                <a:srgbClr val="EEEBE3"/>
              </a:buClr>
              <a:buNone/>
            </a:pPr>
            <a:r>
              <a:rPr lang="en-US" u="sng"/>
              <a:t>Plant Information Screen</a:t>
            </a:r>
          </a:p>
          <a:p>
            <a:r>
              <a:rPr lang="en-US" sz="1600">
                <a:ea typeface="+mn-lt"/>
                <a:cs typeface="+mn-lt"/>
              </a:rPr>
              <a:t>Narrowed down what information will be present on this screen</a:t>
            </a:r>
            <a:endParaRPr lang="en-US" sz="1600"/>
          </a:p>
          <a:p>
            <a:r>
              <a:rPr lang="en-US" sz="1600"/>
              <a:t>Decided on how this screen would be formatted, and where information would go</a:t>
            </a:r>
          </a:p>
          <a:p>
            <a:pPr marL="0" indent="0">
              <a:buClr>
                <a:srgbClr val="EEEBE3"/>
              </a:buClr>
              <a:buNone/>
            </a:pPr>
            <a:r>
              <a:rPr lang="en-US" u="sng"/>
              <a:t>My Plant List / Home Screen</a:t>
            </a:r>
          </a:p>
          <a:p>
            <a:r>
              <a:rPr lang="en-US" sz="1600"/>
              <a:t>We had two list designs that we were debating on, eventually </a:t>
            </a:r>
          </a:p>
          <a:p>
            <a:pPr marL="0" indent="0">
              <a:buClr>
                <a:srgbClr val="EEEBE3"/>
              </a:buClr>
              <a:buNone/>
            </a:pPr>
            <a:r>
              <a:rPr lang="en-US" sz="1600"/>
              <a:t>   decided on a layout like the following:</a:t>
            </a:r>
            <a:endParaRPr lang="en-US"/>
          </a:p>
          <a:p>
            <a:pPr marL="0" indent="0">
              <a:buClr>
                <a:srgbClr val="E3DED1">
                  <a:lumMod val="60000"/>
                  <a:lumOff val="40000"/>
                </a:srgbClr>
              </a:buClr>
              <a:buNone/>
            </a:pPr>
            <a:endParaRPr lang="en-US"/>
          </a:p>
          <a:p>
            <a:pPr marL="0" indent="0">
              <a:buClr>
                <a:srgbClr val="E3DED1">
                  <a:lumMod val="60000"/>
                  <a:lumOff val="40000"/>
                </a:srgbClr>
              </a:buClr>
              <a:buNone/>
            </a:pPr>
            <a:endParaRPr lang="en-US"/>
          </a:p>
          <a:p>
            <a:pPr marL="0" indent="0">
              <a:buClr>
                <a:srgbClr val="EEEBE3"/>
              </a:buClr>
              <a:buNone/>
            </a:pPr>
            <a:endParaRPr lang="en-US"/>
          </a:p>
        </p:txBody>
      </p:sp>
      <p:pic>
        <p:nvPicPr>
          <p:cNvPr id="4" name="Picture 4" descr="Diagram&#10;&#10;Description automatically generated">
            <a:extLst>
              <a:ext uri="{FF2B5EF4-FFF2-40B4-BE49-F238E27FC236}">
                <a16:creationId xmlns:a16="http://schemas.microsoft.com/office/drawing/2014/main" id="{35DD9104-24E9-4925-A06F-1C7781BA6861}"/>
              </a:ext>
            </a:extLst>
          </p:cNvPr>
          <p:cNvPicPr>
            <a:picLocks noChangeAspect="1"/>
          </p:cNvPicPr>
          <p:nvPr/>
        </p:nvPicPr>
        <p:blipFill>
          <a:blip r:embed="rId5"/>
          <a:stretch>
            <a:fillRect/>
          </a:stretch>
        </p:blipFill>
        <p:spPr>
          <a:xfrm>
            <a:off x="7669372" y="3586062"/>
            <a:ext cx="3030187" cy="235663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39568803"/>
      </p:ext>
    </p:extLst>
  </p:cSld>
  <p:clrMapOvr>
    <a:masterClrMapping/>
  </p:clrMapOvr>
  <mc:AlternateContent xmlns:mc="http://schemas.openxmlformats.org/markup-compatibility/2006">
    <mc:Choice xmlns:p14="http://schemas.microsoft.com/office/powerpoint/2010/main" Requires="p14">
      <p:transition spd="slow" p14:dur="2000" advTm="31006"/>
    </mc:Choice>
    <mc:Fallback>
      <p:transition spd="slow" advTm="31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EE65-43C0-4A16-9015-DDFAD952AE81}"/>
              </a:ext>
            </a:extLst>
          </p:cNvPr>
          <p:cNvSpPr>
            <a:spLocks noGrp="1"/>
          </p:cNvSpPr>
          <p:nvPr>
            <p:ph type="title"/>
          </p:nvPr>
        </p:nvSpPr>
        <p:spPr/>
        <p:txBody>
          <a:bodyPr/>
          <a:lstStyle/>
          <a:p>
            <a:r>
              <a:rPr lang="en-US"/>
              <a:t>Refining the Project</a:t>
            </a:r>
          </a:p>
        </p:txBody>
      </p:sp>
      <p:sp>
        <p:nvSpPr>
          <p:cNvPr id="3" name="Content Placeholder 2">
            <a:extLst>
              <a:ext uri="{FF2B5EF4-FFF2-40B4-BE49-F238E27FC236}">
                <a16:creationId xmlns:a16="http://schemas.microsoft.com/office/drawing/2014/main" id="{33F75156-DE8E-4EF6-8222-95A7CD5E6CF2}"/>
              </a:ext>
            </a:extLst>
          </p:cNvPr>
          <p:cNvSpPr>
            <a:spLocks noGrp="1"/>
          </p:cNvSpPr>
          <p:nvPr>
            <p:ph idx="1"/>
          </p:nvPr>
        </p:nvSpPr>
        <p:spPr/>
        <p:txBody>
          <a:bodyPr vert="horz" lIns="91440" tIns="45720" rIns="91440" bIns="45720" rtlCol="0" anchor="t">
            <a:normAutofit/>
          </a:bodyPr>
          <a:lstStyle/>
          <a:p>
            <a:pPr marL="0" indent="0">
              <a:buNone/>
            </a:pPr>
            <a:r>
              <a:rPr lang="en-US" u="sng"/>
              <a:t>Navigation</a:t>
            </a:r>
          </a:p>
          <a:p>
            <a:r>
              <a:rPr lang="en-US" sz="1600"/>
              <a:t>Initially wanted to implement navigation bar</a:t>
            </a:r>
          </a:p>
          <a:p>
            <a:pPr>
              <a:buClr>
                <a:srgbClr val="EEEBE3"/>
              </a:buClr>
            </a:pPr>
            <a:r>
              <a:rPr lang="en-US" sz="1600"/>
              <a:t>Chose to go with a menu for navigation to different features and screens</a:t>
            </a:r>
          </a:p>
          <a:p>
            <a:pPr>
              <a:buClr>
                <a:srgbClr val="EEEBE3"/>
              </a:buClr>
            </a:pPr>
            <a:endParaRPr lang="en-US" sz="1600"/>
          </a:p>
          <a:p>
            <a:pPr marL="0" indent="0">
              <a:buClr>
                <a:srgbClr val="EEEBE3"/>
              </a:buClr>
              <a:buNone/>
            </a:pPr>
            <a:r>
              <a:rPr lang="en-US" sz="1600" u="sng"/>
              <a:t>Recommended Plants</a:t>
            </a:r>
            <a:endParaRPr lang="en-US" sz="1600"/>
          </a:p>
          <a:p>
            <a:r>
              <a:rPr lang="en-US" sz="1600"/>
              <a:t>Initially located at the bottom of the catalogue</a:t>
            </a:r>
            <a:endParaRPr lang="en-US" sz="1600" u="sng"/>
          </a:p>
          <a:p>
            <a:pPr>
              <a:buClr>
                <a:srgbClr val="EEEBE3"/>
              </a:buClr>
            </a:pPr>
            <a:r>
              <a:rPr lang="en-US" sz="1600"/>
              <a:t>Now the recommended plants are shown at the opening of the home page</a:t>
            </a:r>
            <a:endParaRPr lang="en-US" sz="1600" u="sng"/>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31506840"/>
      </p:ext>
    </p:extLst>
  </p:cSld>
  <p:clrMapOvr>
    <a:masterClrMapping/>
  </p:clrMapOvr>
  <mc:AlternateContent xmlns:mc="http://schemas.openxmlformats.org/markup-compatibility/2006">
    <mc:Choice xmlns:p14="http://schemas.microsoft.com/office/powerpoint/2010/main" Requires="p14">
      <p:transition spd="slow" p14:dur="2000" advTm="29127"/>
    </mc:Choice>
    <mc:Fallback>
      <p:transition spd="slow" advTm="29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DE8C63E-8D14-47EC-8FFD-7471461ED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3" name="Rectangle 12">
            <a:extLst>
              <a:ext uri="{FF2B5EF4-FFF2-40B4-BE49-F238E27FC236}">
                <a16:creationId xmlns:a16="http://schemas.microsoft.com/office/drawing/2014/main" id="{E0F55756-5517-4E65-9936-F04BB3279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solidFill>
            <a:schemeClr val="bg2"/>
          </a:solidFill>
          <a:ln w="6350" cap="sq" cmpd="sng" algn="ctr">
            <a:noFill/>
            <a:prstDash val="solid"/>
            <a:miter lim="800000"/>
          </a:ln>
          <a:effectLst/>
        </p:spPr>
      </p:sp>
      <p:sp>
        <p:nvSpPr>
          <p:cNvPr id="15" name="Rectangle 14">
            <a:extLst>
              <a:ext uri="{FF2B5EF4-FFF2-40B4-BE49-F238E27FC236}">
                <a16:creationId xmlns:a16="http://schemas.microsoft.com/office/drawing/2014/main" id="{EFF5D5D3-8E5C-431F-8A46-4EC7333E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ED4FE5-E011-48EB-BF16-B127FDB76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9" name="Rectangle 18">
            <a:extLst>
              <a:ext uri="{FF2B5EF4-FFF2-40B4-BE49-F238E27FC236}">
                <a16:creationId xmlns:a16="http://schemas.microsoft.com/office/drawing/2014/main" id="{7D1D3795-2AE3-4E10-B3E0-8C87DE95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F521310-A63F-4466-99D9-B4BAF251F21F}"/>
              </a:ext>
            </a:extLst>
          </p:cNvPr>
          <p:cNvSpPr>
            <a:spLocks noGrp="1"/>
          </p:cNvSpPr>
          <p:nvPr>
            <p:ph type="title"/>
          </p:nvPr>
        </p:nvSpPr>
        <p:spPr>
          <a:xfrm>
            <a:off x="9387189" y="612843"/>
            <a:ext cx="2247091" cy="1499738"/>
          </a:xfrm>
        </p:spPr>
        <p:txBody>
          <a:bodyPr vert="horz" lIns="91440" tIns="45720" rIns="91440" bIns="45720" rtlCol="0" anchor="b">
            <a:normAutofit/>
          </a:bodyPr>
          <a:lstStyle/>
          <a:p>
            <a:r>
              <a:rPr lang="en-US"/>
              <a:t>Storyboard</a:t>
            </a:r>
          </a:p>
        </p:txBody>
      </p:sp>
      <p:pic>
        <p:nvPicPr>
          <p:cNvPr id="6" name="Picture 6" descr="A picture containing photo, different&#10;&#10;Description automatically generated">
            <a:extLst>
              <a:ext uri="{FF2B5EF4-FFF2-40B4-BE49-F238E27FC236}">
                <a16:creationId xmlns:a16="http://schemas.microsoft.com/office/drawing/2014/main" id="{C35844B9-1CF7-4814-A0CC-5B0A932001C8}"/>
              </a:ext>
            </a:extLst>
          </p:cNvPr>
          <p:cNvPicPr>
            <a:picLocks noChangeAspect="1"/>
          </p:cNvPicPr>
          <p:nvPr/>
        </p:nvPicPr>
        <p:blipFill>
          <a:blip r:embed="rId5"/>
          <a:stretch>
            <a:fillRect/>
          </a:stretch>
        </p:blipFill>
        <p:spPr>
          <a:xfrm>
            <a:off x="203190" y="447174"/>
            <a:ext cx="8639049" cy="6051575"/>
          </a:xfrm>
          <a:prstGeom prst="rect">
            <a:avLst/>
          </a:prstGeom>
        </p:spPr>
      </p:pic>
      <p:sp>
        <p:nvSpPr>
          <p:cNvPr id="4" name="Text Placeholder 3">
            <a:extLst>
              <a:ext uri="{FF2B5EF4-FFF2-40B4-BE49-F238E27FC236}">
                <a16:creationId xmlns:a16="http://schemas.microsoft.com/office/drawing/2014/main" id="{D2FEEDB8-38E0-47AA-8DB5-DFAE66060E54}"/>
              </a:ext>
            </a:extLst>
          </p:cNvPr>
          <p:cNvSpPr>
            <a:spLocks noGrp="1"/>
          </p:cNvSpPr>
          <p:nvPr>
            <p:ph type="body" sz="half" idx="2"/>
          </p:nvPr>
        </p:nvSpPr>
        <p:spPr>
          <a:xfrm>
            <a:off x="9387190" y="2149813"/>
            <a:ext cx="2247090" cy="4046706"/>
          </a:xfrm>
        </p:spPr>
        <p:txBody>
          <a:bodyPr vert="horz" lIns="91440" tIns="45720" rIns="91440" bIns="45720" rtlCol="0">
            <a:normAutofit/>
          </a:bodyPr>
          <a:lstStyle/>
          <a:p>
            <a:pPr indent="-182880">
              <a:lnSpc>
                <a:spcPct val="100000"/>
              </a:lnSpc>
              <a:buFont typeface="Arial" pitchFamily="34" charset="0"/>
              <a:buChar char="•"/>
            </a:pPr>
            <a:endParaRPr lang="en-US"/>
          </a:p>
        </p:txBody>
      </p:sp>
      <p:pic>
        <p:nvPicPr>
          <p:cNvPr id="8" name="Audio 7">
            <a:hlinkClick r:id="" action="ppaction://media"/>
            <a:extLst>
              <a:ext uri="{FF2B5EF4-FFF2-40B4-BE49-F238E27FC236}">
                <a16:creationId xmlns:a16="http://schemas.microsoft.com/office/drawing/2014/main" id="{D5101D7D-BFCF-4684-9996-6EA24AF9B0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80572187"/>
      </p:ext>
    </p:extLst>
  </p:cSld>
  <p:clrMapOvr>
    <a:masterClrMapping/>
  </p:clrMapOvr>
  <mc:AlternateContent xmlns:mc="http://schemas.openxmlformats.org/markup-compatibility/2006">
    <mc:Choice xmlns:p14="http://schemas.microsoft.com/office/powerpoint/2010/main" Requires="p14">
      <p:transition spd="slow" p14:dur="2000" advTm="46168"/>
    </mc:Choice>
    <mc:Fallback>
      <p:transition spd="slow" advTm="46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7|20.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BC288E870F00479A5E264DF23D374C" ma:contentTypeVersion="11" ma:contentTypeDescription="Create a new document." ma:contentTypeScope="" ma:versionID="2ae64e9c8fd0a18d2cbfd05f2d3c751c">
  <xsd:schema xmlns:xsd="http://www.w3.org/2001/XMLSchema" xmlns:xs="http://www.w3.org/2001/XMLSchema" xmlns:p="http://schemas.microsoft.com/office/2006/metadata/properties" xmlns:ns2="be070323-f990-4ecc-98a5-29cc640891dd" xmlns:ns3="ade93976-5935-44b7-be9c-b13364b1302c" targetNamespace="http://schemas.microsoft.com/office/2006/metadata/properties" ma:root="true" ma:fieldsID="256e1575b4550c17da7e13a33a85f479" ns2:_="" ns3:_="">
    <xsd:import namespace="be070323-f990-4ecc-98a5-29cc640891dd"/>
    <xsd:import namespace="ade93976-5935-44b7-be9c-b13364b130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070323-f990-4ecc-98a5-29cc640891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e93976-5935-44b7-be9c-b13364b1302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3029CE-43F7-498F-8EF5-926BB47A36E2}">
  <ds:schemaRefs>
    <ds:schemaRef ds:uri="http://schemas.microsoft.com/sharepoint/v3/contenttype/forms"/>
  </ds:schemaRefs>
</ds:datastoreItem>
</file>

<file path=customXml/itemProps2.xml><?xml version="1.0" encoding="utf-8"?>
<ds:datastoreItem xmlns:ds="http://schemas.openxmlformats.org/officeDocument/2006/customXml" ds:itemID="{734F13C5-4755-454F-A7CF-30FEE62EE34A}">
  <ds:schemaRefs>
    <ds:schemaRef ds:uri="ade93976-5935-44b7-be9c-b13364b1302c"/>
    <ds:schemaRef ds:uri="be070323-f990-4ecc-98a5-29cc640891d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9AC44FB-E047-4A56-B8E4-91345AB3463A}">
  <ds:schemaRefs>
    <ds:schemaRef ds:uri="ade93976-5935-44b7-be9c-b13364b1302c"/>
    <ds:schemaRef ds:uri="be070323-f990-4ecc-98a5-29cc640891d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12</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Savon</vt:lpstr>
      <vt:lpstr>Stage 3 Update</vt:lpstr>
      <vt:lpstr>Project Idea</vt:lpstr>
      <vt:lpstr>Affinity Diagram</vt:lpstr>
      <vt:lpstr>Affinity Diagram</vt:lpstr>
      <vt:lpstr>Prototype Demo</vt:lpstr>
      <vt:lpstr>Discarded Ideas </vt:lpstr>
      <vt:lpstr>Refining the Project </vt:lpstr>
      <vt:lpstr>Refining the Project</vt:lpstr>
      <vt:lpstr>Storyboard</vt:lpstr>
      <vt:lpstr>Lessons from Low-fi Designs</vt:lpstr>
      <vt:lpstr>Lessons from Low-fi Designs</vt:lpstr>
      <vt:lpstr>Cognitive Walkthrough</vt:lpstr>
      <vt:lpstr>Lessons we Learned</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3 Update</dc:title>
  <dc:creator>Zahra Ghavasieh</dc:creator>
  <cp:revision>1</cp:revision>
  <dcterms:created xsi:type="dcterms:W3CDTF">2020-11-08T21:01:51Z</dcterms:created>
  <dcterms:modified xsi:type="dcterms:W3CDTF">2020-11-08T21:37:59Z</dcterms:modified>
</cp:coreProperties>
</file>